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образование новых клеток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процессы клеточного деления и их значение в жизни организмов.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новые клетки важны для жизни?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обеспечивают рост, замену старых и восстановление тканей, поддерживая здоровье органов и передачу наследственной информации.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основные компоненты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клетку от окружающей среды, контролируя обмен веществ и защиту внутреннего содержимого.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ДНК — генетический материал, ответственный за управление делением и функционированием клетки.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пространство внутри клетки и содержит органеллы, обеспечивающие жизнедеятельность.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Органеллы, как митохондрии и рибосомы, производят энергию и синтезируют белки, необходимые для работы клетки.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новые клетки?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и замена повреждённых клеток помогают сохранять здоровье, поддерживая нормальное функционирование и защиту от вредных воздействий.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 происходит за счёт прибавления новых клеток, которые формируют ткани и органы, обеспечивая развитие и увеличение размеров тела.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деления клеток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деления соматических клеток, при котором образуются две идентичные дочерние клетки с полным набором хромосом.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сокращает число хромосом в половине клеток, создавая гаметы, основные для полового размножения и генетического разнообразия.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деления выполняет уникальные биологические функции, обеспечивая рост организма и передачу наследственных признаков.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количество хромосом, мейоз — уменьшает их вдвое, обеспечивая разнообразие.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формирует соматические клетки, а мейоз — гамет, что отражается в числе делений и клеток.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этапы процесса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уплотняются и становятся видимыми, начинается формирование веретена деления.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по экватору клетки, готовясь к разделению.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 расходятся к разным полюсам клетки.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новые ядерные оболочки, появляется две отдельные клетки.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митоза для роста и восстановления тканей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после травм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повреждениях митоз стимулирует производство новых клеток кожи и тканей, ускоряя заживление и восстановление нормальной функции организма.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 у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митоз активно увеличивает число клеток, способствуя росту тела и развитию органов. Эта динамика замедляется с возрастом, но сохраняется для поддержания здоровья тканей.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роль в образовании половых клеток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в половых железах и приводит к созданию гаметов — сперматозоидов у мальчиков и яйцеклеток у девочек.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в клетках уменьшается вдвое, что важно для поддержания стабильности генома при оплодотворении.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генов во время мейоза способствует генетическому разнообразию потомства, усиливая адаптационные возможности.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мейоза: от одной клетки к четырём гибридным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мейоза I и II с ключевыми событиями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деления клеток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могут приводить к бесконтрольному росту клеток и образованию опухолей или к преждевременной гибели клеток, что отрицательно сказывается на здоровье организма.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Циклины и киназы — это основные белки, которые контролируют последовательность и скорость клеточного цикла, обеспечивая правильное деление клеток на каждом этапе.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гормонов и внешних сигналов помогает клеткам адаптироваться к изменяющимся условиям и запускать деление только при необходимости, предотвращая ненужный рост тканей.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Апоптоз: контролируемая гибель клеток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образованием новых клеток и апоптозом критически важен для предотвращения развития опухолей и заболеваний, обеспечивая здоровье и нормальное функционирование тканей.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— это запрограммированный процесс, при котором клетки аккуратно уничтожаются без воспаления, что помогает поддерживать правильное количество клеток и удалять повреждённые.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клеток у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— это специализированные зоны роста у растений, где клетки активно делятся и формируют новые ткани и органы, такие как корни и побеги.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активность клеточного деления у молодых растений обеспечивает быструю регенерацию и рост, что помогает им быстрее адаптироваться к окружающей среде.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клеток в меристемах способствует формированию листьев и цветов, что обеспечивает фотосинтез и размножение растения.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восстановления тканей в организме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кожных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человека полностью обновляется каждые 2–4 недели. Новый слой клеток заменяет старые, что обеспечивает защиту от внешних повреждений и поддержание здоровья кожи.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печени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способна восстанавливаться даже после удаления до 70% её объёма. Эта удивительная способность помогает организму быстро восстанавливаться после травм или заболеваний.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клеток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слизистой оболочки кишечника обновляются примерно каждые 3–5 дней, обеспечивая эффективное усвоение питательных веществ и защиту от вредных веществ.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различных клеток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время жизни разных типов клеток в организме человека и необходимость их обновления для нормальной работы тела.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организма имеют различный срок жизни, что отражает особенности их функций и потребность в обновлении.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деления: мутации и болезни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деления клетки могут возникать мутации — изменения в генах, которые приводят к наследственным заболеваниям, таким как синдром Дауна или муковисцидоз.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распределение хромосом при делении приводит к нарушению функций органов и может сопровождаться развитием опухолевых процессов.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дефекты иногда вызывают гибель клеток или серьезные болезни, что подчеркивает важность точного и правильного деления клеток.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клеточного деления в науке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клонирования основаны на управлении процессами деления клеток, благодаря чему получают генетически идентичные растения и животных для науки и сельского хозяйства.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позволяют учёным тестировать новые лекарства и изучать реакции органов без вреда для живого организма, ускоряя разработку эффективных медицинских препаратов.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открытия клеточного деления в науку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митоза и мейоза позволило создавать методы точной терапии рака, направленные на контроль деления опухолевых клеток.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со стволовыми клетками улучшило результаты пересадки органов и регенерацию повреждённых тканей.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терапия, основанная на знаниях о клеточном делении, открывает новые возможности лечения наследственных заболеваний.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стимулировали прогресс в биотехнологиях и регенеративной медицине, расширяя горизонты научных исследований.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новых клеток для будущего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искусственных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поддерживаются знаниями о клеточном делении, что способствует разработке технологий по выращиванию искусственных тканей и органов для трансплантации.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генной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митоза и мейоза помогает создавать новые методы генной терапии, которые способны лечить наследственные и сложные заболевания прямо на клеточном уровне.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деления клеток позволяет создавать устойчивые сорта растений и животных, улучшая качество продукции и обеспечивая продовольственную безопасность.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образования новых клеток для жизни и науки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клеток обеспечивает рост, обновление и здоровье организмов, а глубокое понимание этих процессов способствует развитию медицины и передовых технологий будущего.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2026-05-07T10:25:59Z</dcterms:created>
  <dcterms:modified xsi:type="dcterms:W3CDTF">2026-05-07T10:25:59Z</dcterms:modified>
</cp:coreProperties>
</file>