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местоимения в русском языке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выразить отсутствие точно и грамотно?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помогают говорить о предмете, признаке или количестве, не называя их прямо. Отрицательные формы продолжают эту систему и учат точно выражать отсутствие в речи и на письме.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известно о местоимениях и зачем нужна эта тема
</a:t>
            </a:r>
            <a:endParaRPr lang="en-US" sz="242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5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относятся к отрицательным местоимениям
</a:t>
            </a:r>
            <a:endParaRPr lang="en-US" sz="2450" dirty="0"/>
          </a:p>
        </p:txBody>
      </p:sp>
      <p:sp>
        <p:nvSpPr>
          <p:cNvPr id="7" name="Text 2"/>
          <p:cNvSpPr txBox="1"/>
          <p:nvPr/>
        </p:nvSpPr>
        <p:spPr>
          <a:xfrm>
            <a:off x="332175" y="1520175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никто, ничто, никакой, ничей, некого, нечего и нисколько. Они помогают передать отсутствие лица, предмета, признака, владельца или количества в разных речевых ситуациях.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1179575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6246825" y="1520175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никакой и ничей показывают, что признак, качество или владелец отсутствуют. Они связаны не с самим предметом, а с его характеристикой или принадлежностью.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246825" y="1179575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Никакой и ничей
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3289500" y="1520175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никто и ничто употребляются, когда нужно сказать, что лица или предмета нет. Эти формы особенно часто встречаются в простых предложениях и легко запоминаются по смыслу.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3289500" y="1179575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Никто и ничто
</a:t>
            </a:r>
            <a:endParaRPr lang="en-US" sz="1400" dirty="0"/>
          </a:p>
        </p:txBody>
      </p:sp>
      <p:sp>
        <p:nvSpPr>
          <p:cNvPr id="13" name="Text 8"/>
          <p:cNvSpPr txBox="1"/>
          <p:nvPr/>
        </p:nvSpPr>
        <p:spPr>
          <a:xfrm>
            <a:off x="4768263" y="3249600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нисколько выражает полное отсутствие количества или меры. Оно используется реже остальных, но тоже относится к отрицательным местоимениям и требует внимания при письме.
</a:t>
            </a:r>
            <a:endParaRPr lang="en-US" sz="1100" dirty="0"/>
          </a:p>
        </p:txBody>
      </p:sp>
      <p:sp>
        <p:nvSpPr>
          <p:cNvPr id="14" name="Text 9"/>
          <p:cNvSpPr txBox="1"/>
          <p:nvPr/>
        </p:nvSpPr>
        <p:spPr>
          <a:xfrm>
            <a:off x="4768263" y="2909000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Нисколько
</a:t>
            </a:r>
            <a:endParaRPr lang="en-US" sz="1400" dirty="0"/>
          </a:p>
        </p:txBody>
      </p:sp>
      <p:sp>
        <p:nvSpPr>
          <p:cNvPr id="15" name="Text 10"/>
          <p:cNvSpPr txBox="1"/>
          <p:nvPr/>
        </p:nvSpPr>
        <p:spPr>
          <a:xfrm>
            <a:off x="1810938" y="3249600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некого и нечего употребляются, когда нет человека, который мог бы выполнить действие, или нет предмета, с которым это действие можно совершить.
</a:t>
            </a:r>
            <a:endParaRPr lang="en-US" sz="1100" dirty="0"/>
          </a:p>
        </p:txBody>
      </p:sp>
      <p:sp>
        <p:nvSpPr>
          <p:cNvPr id="16" name="Text 11"/>
          <p:cNvSpPr txBox="1"/>
          <p:nvPr/>
        </p:nvSpPr>
        <p:spPr>
          <a:xfrm>
            <a:off x="1810938" y="2909000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Некого и нечего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462" y="1647777"/>
            <a:ext cx="4276012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какое отсутствие обозначает каждое слово. Это помогает быстрее соотносить форму местоимения с его значением.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отрицательного местоимения связано с тем вопросительным словом, от которого оно образовано.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значений отрицательных местоимений в школьной грамматике
</a:t>
            </a:r>
            <a:endParaRPr lang="en-US" sz="956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отрицательных местоимений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переход от вопросительных слов к отрицательным формам и их написанию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отрицательные местоимения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две приставки — не- и ни- — нужно выбирать особенно внимательно: ошибка в них сразу меняет написание и делает слово неверным.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помогают различать формы по ударению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Орфографические правила русского языка: отрицательные местоимения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предлогами пишутся раздельно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4879475" y="16469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отрицательным местоимением стоит предлог, он не сливается со словом. Поэтому пишут ни у кого, ни к кому и ни с чем, а не слитно.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4879475" y="14495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отдельно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879475" y="37980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в заданиях встречаются сочетания ни о чём, ни у кого и ни с чем. Эти формы удобно тренировать на коротких предложениях.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4879475" y="36006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примеры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879475" y="30810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сначала ищут предлог, а потом проверяют местоимение. Если между ними можно поставить паузу, запись должна быть раздельной.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4879475" y="28836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формы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4879475" y="23639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 нужно запоминать как обязательное орфографическое правило. В тетрадях и диктантах слитная запись с предлогом считается ошибкой.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4879475" y="21665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 письма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упражнениях появляются формы с самым общим значением отсутствия лица или предмета. Это делает их базой для первичного закрепления темы.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внимания стоит уделить формам никто и ничто: они встречаются чаще и служат основой для понимания остальных слов.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по теме «Отрицательные местоимения»
</a:t>
            </a:r>
            <a:endParaRPr lang="en-US" sz="1001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отрицательные местоимения встречаются чаще
</a:t>
            </a:r>
            <a:endParaRPr lang="en-US" sz="250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7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отрицательных местоимений по падежам
</a:t>
            </a:r>
            <a:endParaRPr lang="en-US" sz="2579" dirty="0"/>
          </a:p>
        </p:txBody>
      </p:sp>
      <p:sp>
        <p:nvSpPr>
          <p:cNvPr id="11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1882200" y="1894026"/>
            <a:ext cx="2373600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склоняются как прилагательные: никакого, никакому, никаким; ничьего, ничьему, ничьим. По окончанию видно, что они согласуются с существительным.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2150700" y="1543725"/>
            <a:ext cx="2105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Никакой и ничей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878300" y="1894026"/>
            <a:ext cx="2373600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выбрать правильную форму, нужно сначала определить вопрос: кто, что, какой, чей, кого или чего. Именно вопрос подсказывает нужный падеж.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146800" y="1543725"/>
            <a:ext cx="2105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вопросом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3384163" y="3492126"/>
            <a:ext cx="2373600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Некого и нечего не имеют формы именительного падежа. Они употребляются только там, где уже есть косвенный падеж, связанный с действием или обстоятельством.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3652663" y="3141825"/>
            <a:ext cx="2105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без именительного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6380538" y="3492126"/>
            <a:ext cx="2373600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разборе слов удобно сравнивать их с вопросительными местоимениями. Тогда легче увидеть, как меняется основа и окончание в разных падежных формах.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649038" y="3141825"/>
            <a:ext cx="2105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опора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387838" y="3492126"/>
            <a:ext cx="2373600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местоимения изменяются по падежам: никого, никому, никем; ничего, ничему, ничем. Их формы нужно запоминать вместе с вопросами, чтобы не путать в предложении.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656338" y="3141825"/>
            <a:ext cx="2105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Никто и ничто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48103"/>
            <a:ext cx="4356600" cy="21270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Образцы склонения отрицательных местоимений в школьной грамматике
</a:t>
            </a:r>
            <a:endParaRPr lang="en-US" sz="976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самые удобные образцы склонения. Они помогают быстро вспомнить нужную форму по вопросу и падежу.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зависит от вопросительного слова и падежа, поэтому при письме важно сначала определить основу, а затем выбрать окончание.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Падежные формы: примеры для запоминания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493" y="1753653"/>
            <a:ext cx="432000" cy="34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8504" y="1710453"/>
            <a:ext cx="378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600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Какую роль выполняют отрицательные местоимения
</a:t>
            </a:r>
            <a:endParaRPr lang="en-US" sz="2587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Отрицательное местоимение может называть того, кто отсутствует, и тогда становится подлежащим. В предложении «Никто не пришёл» именно оно сообщает, кто не выполнил действие.
</a:t>
            </a:r>
            <a:endParaRPr lang="en-US" sz="1311" dirty="0"/>
          </a:p>
        </p:txBody>
      </p:sp>
      <p:sp>
        <p:nvSpPr>
          <p:cNvPr id="11" name="Text 2"/>
          <p:cNvSpPr txBox="1"/>
          <p:nvPr/>
        </p:nvSpPr>
        <p:spPr>
          <a:xfrm>
            <a:off x="521493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192506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роли определения отрицательное местоимение указывает на отсутствие признака или владельца. В примерах «никакой помощи не было» и «ничей дневник не найден» оно относится к существительному.
</a:t>
            </a:r>
            <a:endParaRPr lang="en-US" sz="1228" dirty="0"/>
          </a:p>
        </p:txBody>
      </p:sp>
      <p:sp>
        <p:nvSpPr>
          <p:cNvPr id="13" name="Text 4"/>
          <p:cNvSpPr txBox="1"/>
          <p:nvPr/>
        </p:nvSpPr>
        <p:spPr>
          <a:xfrm>
            <a:off x="6192504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357002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местоимение отвечает на вопрос косвенного падежа, оно часто выступает дополнением. В фразе «Я ничего не знаю» слово ничего связано со сказуемым и уточняет объект действия.
</a:t>
            </a:r>
            <a:endParaRPr lang="en-US" sz="1388" dirty="0"/>
          </a:p>
        </p:txBody>
      </p:sp>
      <p:sp>
        <p:nvSpPr>
          <p:cNvPr id="15" name="Text 6"/>
          <p:cNvSpPr txBox="1"/>
          <p:nvPr/>
        </p:nvSpPr>
        <p:spPr>
          <a:xfrm>
            <a:off x="3357000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 на значении слова, наличии предлога, ударении и нужной падежной форме.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написание отрицательного местоимения
</a:t>
            </a:r>
            <a:endParaRPr lang="en-US" sz="24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контрольной Оля написала «ниукого» и даже не заметила ошибки. Между предлогом и местоимением должен быть пробел, поэтому правильный вариант — «ни у кого». Такие случаи легко пропустить, если писать быстро и не проверять каждое слово.
</a:t>
            </a:r>
            <a:endParaRPr lang="en-US" sz="901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Потерянный пробел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Саша долго выбирал между «некого» и «нечего» и ставил слово наугад. Эти формы похожи по звучанию, но обозначают разное: отсутствие человека или отсутствие предмета для действия. Здесь помогает вопрос и смысл предложения.
</a:t>
            </a:r>
            <a:endParaRPr lang="en-US" sz="954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похожих формах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Петя торопился и оставил в тетради «ни кого» и «не кто». Учитель подчеркнул, что без пробела пишутся только слова с приставкой, а не отдельное сочетание слов. Ошибка выглядит мелкой, но сразу нарушает правило.
</a:t>
            </a:r>
            <a:endParaRPr lang="en-US" sz="954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вместо правильно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школьники чаще всего ошибаются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 одно и то же вопросительное слово меняет смысл: от неизвестности к отсутствию, от неточности к полному отрицанию.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ученик различает значение, тем легче выбирает нужную форму в речи и на письме.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«Отрицательные местоимения»; данные отражают смысловое сопоставление пар, без статистического подсчёта.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и неопределённые местоимения: противопоставление
</a:t>
            </a:r>
            <a:endParaRPr lang="en-US" sz="226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они помогают коротко и ясно ответить на вопрос или показать, что ответа нет: «Никто не знает», «Мне нечего добавить».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образ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описаниях отрицательные местоимения создают ощущение тишины, пустоты, одиночества или неопределённости. Именно поэтому они часто встречаются в литературных текстах.
</a:t>
            </a:r>
            <a:endParaRPr lang="en-US" sz="1348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
</a:t>
            </a:r>
            <a:pPr algn="ctr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рассказе такие слова делают события точнее. Они передают отсутствие действия, предмета или признака и помогают удержать внимание на важной детали.
</a:t>
            </a:r>
            <a:endParaRPr lang="en-US" sz="1374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отрицательные местоимения работают в тексте
</a:t>
            </a:r>
            <a:endParaRPr lang="en-US" sz="263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спутать местоимение и частицу не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734100" y="2612607"/>
            <a:ext cx="23085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от какого вопросительного слова образована форма: кто, что, какой, чей или сколько. Это помогает определить значение и выбрать правильное написание.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34100" y="2020757"/>
            <a:ext cx="23085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слово-основу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101650" y="2612607"/>
            <a:ext cx="23085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не обычно стоит отдельно и усиливает отрицание в предложении: никто не пришёл, ничего не случилось. Она не заменяет приставку и не влияет на форму местоимения.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01650" y="2020757"/>
            <a:ext cx="23085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отрицание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417875" y="2612607"/>
            <a:ext cx="23085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ударение падает на приставку, пишется не-: некого, нечего. Когда приставка без ударения, употребляется ни-: никто, ничто, никакой, ничей, нисколько.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3417875" y="2020757"/>
            <a:ext cx="23085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ударение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2143849"/>
            <a:ext cx="4356600" cy="10955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отрицательные местоимения употребляются в разных предложениях и какие значения они передают.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сохраняется общий смысл отсутствия, но форма слова зависит от значения и вопроса, который к нему можно задать.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предложения по теме «Отрицательные местоимения».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употребления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правила лучше повторять вместе: форма слова, ударение, предлог и падеж обычно проверяются одновременно, а не по отдельности.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удерживает все четыре признака, он быстрее распознаёт верное написание и избегает типичных ошибок.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правила школьной темы «Отрицательные местоимения».
</a:t>
            </a:r>
            <a:endParaRPr lang="en-US" sz="1073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по теме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208" y="1179577"/>
            <a:ext cx="2634304" cy="317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итог изучения темы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32175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местоимения выражают отсутствие лица, предмета, признака или количества. Благодаря этому они помогают точно передавать смысл и избегать неопределённости в предложении.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2175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значение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32175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некого и нечего требуют особого внимания, как и написание с предлогами. Именно здесь школьники чаще всего допускают ошибки при письме.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175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случаи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426713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и текстах особенно часто встречаются никто, ничто, никакой и ничей. Эти слова нужно узнавать быстро, потому что они часто используются в упражнениях и диктантах.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426713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формы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426713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ещё раз проверить ударение, падеж и наличие предлога. Эти признаки помогают выбрать правильную форму и уверенно применять правило в любых заданиях.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426713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повторить ещё раз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местоимения: правило, которое стоит выучить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местоимения помогают точно говорить об отсутствии и правильно строить фразы. Если помнить про ударение, предлог и падеж, писать слова никто, ничто, никакой, ничей, некого, нечего и нисколько будет гораздо легче.
</a:t>
            </a:r>
            <a:endParaRPr lang="en-US" sz="130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2026-05-28T06:03:22Z</dcterms:created>
  <dcterms:modified xsi:type="dcterms:W3CDTF">2026-05-28T06:03:22Z</dcterms:modified>
</cp:coreProperties>
</file>