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прямых и плоскостей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линии и поверхности занимают место в пространстве?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 поверхности окружают нас каждый день: на парте, в тетради, на полу и стенах. Геометрия помогает понять, как они расположены относительно друг друга.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прямые и плоскости в жизни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прямая и плоскость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 имеет начала и конца: её можно продолжать в обе стороны бесконечно. На рисунках её изображают как ровную линию без изгибов.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— это бесконечная ровная поверхность. Её удобно представлять как идеально гладкий лист бумаги, столешницу или пол в комнате.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прямой и плоскости есть общие точки, говорят о пересечении. Когда общих точек нет, они не пересекаются и расположены по-разному.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расположения прямой относительно плоскости
</a:t>
            </a:r>
            <a:endParaRPr lang="en-US" sz="222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основана на числе общих точек прямой и 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лежит в плоскости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каждая точка прямой находится в плоскости, то прямая целиком лежит в ней. Такое расположение легко увидеть на листе бумаги или на поверхности стола.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плоском рисунке этот случай передаётся без искажения. Поэтому линии, нарисованные внутри плоской фигуры, удобно рассматривать как лежащие в одной плоскости.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принадлежат плоскости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выглядит на рисунке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пересекает плоскость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и плоскость имеют только одну общую точку, они пересекаются. Эта точка — единственное место их встречи.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образ — линия, которая как будто проходит сквозь лист бумаги. Она касается плоскости только в одной точке и дальше идёт по другую сторону.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расположение часто встречается в задачах на построение. Его удобно замечать на рисунках с объёмными фигурами, где видно вход и выход линии.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606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6325" y="1483351"/>
            <a:ext cx="299025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прямой и плоскости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общих точек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параллельна плоскости, если она не лежит в ней и не имеет ни одной общей точки с ней.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направление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объекты выглядят как идущие рядом линии: они не встречаются и сохраняют одинаковое расстояние.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можно заметить у края доски и поверхности стола, у линии на стене и края пола, а также в чертежах зданий.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22653"/>
            <a:ext cx="4166100" cy="196664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случаев для прямой и плоскости
</a:t>
            </a:r>
            <a:endParaRPr lang="en-US" sz="2666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число общих точек помогает определить положение прямой относительно плоскости.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определено число общих точек, тем легче назвать вид расположения.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 примеры из школьного курса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положение прямой относительно плоскости
</a:t>
            </a:r>
            <a:endParaRPr lang="en-US" sz="2207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Две точки в плоскости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точки прямой принадлежат плоскости, то вся прямая лежит в этой плоскости.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Одна общая точка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только одна точка прямой лежит в плоскости, то прямая пересекает плоскость.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Нет общих точек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общих точек нет и прямая не лежит в плоскости, то она параллельна 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угол показывает, что прямая перпендикулярна плоскости.
</a:t>
            </a:r>
            <a:endParaRPr lang="en-US" sz="1775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Перпендикулярная прямая образует с плоскостью прямой угол и помогает строить высоты, измерять расстояния и проверять рисунки.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перпендикулярности из школьного курса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перпендикулярность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признака: по двум пересекающимся прямым в плоскости и по обратному свойству перпендикуляра к 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угол между прямой и плоскостью
</a:t>
            </a:r>
            <a:endParaRPr lang="en-US" sz="2767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 рассматривают не напрямую, а через проекцию этой прямой на плоскость. Так получают наглядную и удобную для измерения величину.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угла всегда не превышает 90°. Чем сильнее прямая «поднимается» над поверхностью, тем больше угол, который она образует с плоскостью.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угол равен 0°, прямая идёт параллельно плоскости и не приближается к ней. Это крайний случай без наклона к поверхности.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угол равен 90°, прямая перпендикулярна плоскости. Между этими случаями находятся наклонные прямые, образующие промежуточные углы.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углов наклона прямой к плоскости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три характерных положения прямой, с которыми чаще всего работают в школьных задачах и на простых чертежах.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увеличения угла прямая всё меньше напоминает параллельное положение и в пределе становится перпендикулярной плоскости.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«Взаимное расположение прямых и плоскостей»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в пространстве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имеют одну общую точку, они пересекаются. Такой случай легко увидеть на рисунках, где линии сходятся в одном месте и образуют угол.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прямые не имеют общих точек, нужно проверить, лежат ли они в одной плоскости. Тогда они параллельны; если не лежат, то скрещиваются.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7085"/>
            <a:ext cx="4392900" cy="17377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различить два положения прямых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основные случаи и запомнить, по каким признакам отличают пересечение, параллельность и скрещивание.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общая точка есть, прямые пересекаются. Если точек нет, решающим становится вопрос, можно ли провести через них одну плоскость.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 для 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Скрещивающиеся прямые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Скрещивающиеся прямые не имеют общих точек и при этом не являются параллельными. Это значит, что они расположены в пространстве по-разному и не совпадают в одной плоскости.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плоском рисунке такие прямые часто приходится изображать с помощью условности, поэтому важно внимательно смотреть на модель или на грани объёмной фигуры.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кубе, коробке или прямоугольном параллелепипеде скрещивающимися могут быть рёбра, принадлежащие разным граням. Именно поэтому этот случай удобно изучать на пространственных моделях.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двух прямых в пространстве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двух вопросах: есть ли общая точка и можно ли провести через прямые одну плоскость.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772" y="3270876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окружающих предметов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 полу
</a:t>
            </a:r>
            <a:pPr algn="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в классе или коридоре часто показывает параллельные прямые. Они идут на одинаковом расстоянии и помогают увидеть, как выглядит параллельность в реальной обстановке.
</a:t>
            </a:r>
            <a:endParaRPr lang="en-US" sz="1358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 пол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стола и поверхность пола образуют перпендикулярное расположение. Здесь особенно хорошо видно, как прямая встречает плоскость под прямым углом.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закладка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книги и полоска закладки могут пересекаться в одной точке. Такой пример удобно использовать, когда нужно объяснить смысл пересечения прямой и плоскости.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или куб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коробке легко найти все три случая: параллельные рёбра, пересекающиеся рёбра и скрещивающиеся рёбра. Поэтому объёмные предметы особенно полезны для наблюдений.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бумаге объёмная фигура всегда изображается условно, поэтому не стоит доверять только внешнему виду линий. Две прямые могут казаться пересекающимися, хотя в пространстве они скрещиваются.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на рисунке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имеет лишь одну общую точку с плоскостью, она пересекает её. Чтобы не перепутать случаи, проверяйте количество общих точек и возможность расположения в одной 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плоскость могут быть расположены по-разному, а две прямые в пространстве — пересекаться, быть параллельными или скрещиваться. Эти идеи помогают уверенно читать чертежи и модели.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2026-05-24T17:57:22Z</dcterms:created>
  <dcterms:modified xsi:type="dcterms:W3CDTF">2026-05-24T17:57:22Z</dcterms:modified>
</cp:coreProperties>
</file>