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— мастер рассказа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Реализм, психологическая точность и сильный сюжет в одной книге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в литературе рубежа веков
</a:t>
            </a:r>
            <a:endParaRPr lang="en-US" sz="3957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писал в эпоху перемен, когда старые ориентиры рушились, а литература искала новые формы. Сохраняя традиции реализма, он делал повествование более динамичным, напряжённым и эмоционально насыщенным.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стал главным жанром Куприна
</a:t>
            </a:r>
            <a:endParaRPr lang="en-US" sz="2935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позволял Куприну сосредоточиться на одном конфликте и одном решающем эпизоде, не распыляя внимание читателя на лишние линии сюжета.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лучше всего соответствовала его манере: стремительное действие, точная композиция, выразительная деталь и финал, который надолго остаётся в памяти.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малом объёме писатель создавал полноценную нравственную ситуацию, где герой раскрывается через поступок, выбор или сильное внутреннее переживание.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Куприна и жизненный опыт писателя
</a:t>
            </a:r>
            <a:endParaRPr lang="en-US" sz="3002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Армейская и служебная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армии познакомила Куприна с казарменным бытом, офицерской средой и жёсткой дисциплиной. Этот опыт дал его прозе точность наблюдений и достоверность деталей.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Провинция и городская окраина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хорошо знал провинциальные города, цирковую жизнь, трактиры и окраины больших городов. Благодаря этому в его рассказах убедительно звучат разные социальные голоса и характеры.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купринской прозы
</a:t>
            </a:r>
            <a:endParaRPr lang="en-US" sz="349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устойчиво у Куприна звучит мотив нравственного испытания, а не внешнего успеха.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распределены широко: писателя интересуют и личные чувства, и общественные противоречия, но в центре всегда остаётся человек.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произведений А. И. Куприна, изучаемых в школьном курсе литературы
</a:t>
            </a:r>
            <a:endParaRPr lang="en-US" sz="79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и художественная деталь
</a:t>
            </a:r>
            <a:endParaRPr lang="en-US" sz="354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раскрывает характер через жест, взгляд, интонацию и мельчайшую подробность, не объясняя чувства героя прямолинейно.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Предметная среда у него работает как психологическая подсказка: одежда, свет, звук и запах помогают понять состояние персонажа.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купринской прозе не просто описывает место действия, а усиливает настроение и подсказывает скрытый смысл сцены.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бытовая деталь делает изображённый мир ощутимым и живым, поэтому даже короткий эпизод воспринимается как достоверный.
</a:t>
            </a:r>
            <a:endParaRPr lang="en-US" sz="119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рассказы Куприна и их проблематика
</a:t>
            </a:r>
            <a:endParaRPr lang="en-US" sz="284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произведений помогает увидеть, как писатель по-разному раскрывает близкие нравственные темы.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текстах важны ясный конфликт, запоминающиеся герои и финал с общечеловеческим смыслом.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литературе, произведения А. И. Куприна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«Гранатовый браслет»: любовь как нравственный подвиг
</a:t>
            </a:r>
            <a:endParaRPr lang="en-US" sz="2308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Желткова показывает чувство, в котором нет корысти, расчёта и надежды на взаимность. Именно поэтому его любовь приобретает особую духовную высоту и внутреннее достоинство.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подарок-браслет, музыка Бетховена и трагический финал создают образ любви как редкого, почти недостижимого переживания, не подвластного обыденной логике.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5288" y="2132400"/>
            <a:ext cx="434025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274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9886" y="2242435"/>
            <a:ext cx="651038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35991" y="1466300"/>
            <a:ext cx="506363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точность и напряжение в рассказах Куприна
</a:t>
            </a:r>
            <a:endParaRPr lang="en-US" sz="2514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экспозиция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быстро вводит место действия, героев и ситуацию, чтобы сразу обозначить направление конфликта и не задерживать развитие действия.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как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связан с главным столкновением, поэтому в тексте почти нет случайных сцен: всё работает на усиление смысла и движения сюжета.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и недосказанность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рождается из пауз, скрытых чувств и внутренней неустойчивости ситуации, когда читатель постоянно ждёт решающего поворота.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 приносит эмоциональный перелом и заставляет по-новому увидеть всё предыдущее повествование, придавая частной истории широкий смысл.
</a:t>
            </a:r>
            <a:endParaRPr lang="en-US" sz="10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купринского рассказа
</a:t>
            </a:r>
            <a:endParaRPr lang="en-US" sz="275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 Куприна развивается от точной бытовой среды к нравственному итогу.
</a:t>
            </a:r>
            <a:endParaRPr lang="en-US" sz="90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как основа авторской позиции
</a:t>
            </a:r>
            <a:endParaRPr lang="en-US" sz="312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особенно внимателен к людям, которых легко не заметить: бедным, одиноким, униженным. Он показывает их без прикрас, но всегда с внутренним уважением к человеческому достоинству.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трагических сюжетах у Куприна важнее всего не безысходность, а способность героя любить, сострадать и оставаться верным себе. Именно это делает его прозу нравственно убедительной.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морализирует напрямую: гуманизм раскрывается через поступок, выбор и сочувствие к чужой боли. Поэтому его рассказы вызывают не только эмоции, но и серьезное размышление.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Куприна: разнообразие социальных типов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круг персонажей показывает, насколько широко Куприн видел русскую жизнь и как внимательно относился к повседневности разных сред.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интерес писателя связан с героями в уязвимом положении: именно в испытании у них ярче проявляется характер.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А. И. Куприна школьного курса; обобщение по персонажам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пространство свободы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Полесье у Куприна дышит тишиной, сумерками и влажным воздухом. Лес, болото и ночной свет создают ощущение естественной, неограниченной жизни, в которой Олеся выглядит особенно свободной и живой.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трагический контраст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природы в повести противопоставлен людским предрассудкам и жестокости. Чем гармоничнее и естественнее пейзаж, тем острее ощущается хрупкость судьбы героини, не защищенной от чужого осуждения и насилия общества.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Полесья и Олеси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Куприна: простота, точность, выразительность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пишет ясными, короткими и точными фразами, избегая тяжеловесности. Благодаря этому повествование звучит естественно и легко воспринимается, не теряя художественной силы.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тщательно подбирает глаголы, детали предметного мира и характеристики речи, чтобы показать профессию, возраст, привычки и характер героя без лишних объяснений.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в его прозе сочетается с образностью и эмоциональной насыщенностью. Поэтому даже небольшая сцена у Куприна выглядит живой, конкретной и психологически убедительной.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2470"/>
            <a:ext cx="3950100" cy="1074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и другие мастера русской прозы
</a:t>
            </a:r>
            <a:endParaRPr lang="en-US" sz="343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 общие художественные задачи и разные способы их решения у трех писателей.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ближе к острому событию и открытому конфликту, тогда как Чехов и Бунин чаще опираются на подтекст и лирическую недосказанность.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художественной манере А. П. Чехова, И. А. Бунина и А. И. Куприна
</a:t>
            </a:r>
            <a:endParaRPr lang="en-US" sz="64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и нравственный выбор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военной службы дал Куприну знание казарменного быта, дисциплины и офицерской среды. Это сделало его военные тексты точными в деталях и убедительными по интонации.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видел не только строевую сторону армии, но и повседневные отношения между людьми. Его внимание сосредоточено на товариществе, унижении, ответственности и цене человеческого достоинства.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военной прозе Куприна важнее всего не героизация войны, а испытание совести. Военная тема становится для него разговором о чести, сострадании и внутренней стойкости.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купринского рассказа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Куприна напряжение растет не только из событий, но и из психологической неопределенности, когда герой еще не знает, каким будет исход.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эмоций приходится на кульминацию, а финал сохраняет сильный отклик: рассказ завершается не спокойно, а внутренним потрясением.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схема эмоционального развития в рассказах А. И. Куприна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Куприна читают в 11 классе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Куприна сталкиваются с проблемами, понятными старшеклассникам: одиночеством, потребностью в уважении, любовным переживанием и страхом быть отвергнутым обществом.
</a:t>
            </a:r>
            <a:endParaRPr lang="en-US" sz="1140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помогает обсуждать тему достоинства без назидания: сила героя проявляется не в превосходстве над другими, а в умении оставаться человечным.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рассказы учат видеть сложность нравственного выбора, когда правильный поступок не всегда приносит выгоду, но сохраняет внутреннюю честность человека.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особенно важно, потому что литература у Куприна связана с жизненным опытом, а не с отвлеченной моралью.
</a:t>
            </a:r>
            <a:endParaRPr lang="en-US" sz="11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мастерства Куприна
</a:t>
            </a:r>
            <a:endParaRPr lang="en-US" sz="3522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точно наблюдает жизнь и умеет превращать бытовую деталь в значимую художественную подробность, которая раскрывает характер и создает ощущение подлинности происходящего.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у Куприна всегда работает на конфликт: сюжет движется быстро, сцены выстроены логично, а финал оставляет сильное эмоциональное и нравственное впечатление.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соединяет сочувствие к человеку с ясной авторской позицией, поэтому частный эпизод у него превращается в разговор о любви, совести, свободе и милосердии.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— классик живого рассказа
</a:t>
            </a:r>
            <a:endParaRPr lang="en-US" sz="3463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показал, что рассказ может быть и динамичным, и психологически глубоким, и нравственно значимым. Его проза по-прежнему убеждает читателя силой сочувствия, точностью наблюдения и уважением к человеку.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2026-05-20T03:22:03Z</dcterms:created>
  <dcterms:modified xsi:type="dcterms:W3CDTF">2026-05-20T03:22:03Z</dcterms:modified>
</cp:coreProperties>
</file>