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незаменимые участники природы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важное царство, поддерживающее экосистемы и человека повседневно.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грибов и их роль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организмов с особым строением и питанием. Более 150 тысяч видов встречаются по всему миру, от тропиков до арктических зон.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состоит из тонких разветвленных нитей — гиф, которые образуют мицелий. Он проникает в почву и растения, обеспечивая питание гриба и рост организма.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 мицелий — основа гриба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формируется в период размножения и служит для выпуска спор. Споры разносятся по воздуху, обеспечивая распространение грибов.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и споры — репродуктивные структуры
</a:t>
            </a:r>
            <a:endParaRPr lang="en-US" sz="1133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имеют листьев, корней и стеблей, их клетки содержат хитин. Они размножаются спорами и вегетативно — фрагментами мицелия.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растений и способы размножения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жизненный цикл грибов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выделяются крупными плодами, известны белым грибом и мухомором, широко распространены в лесах.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— мелкие, активно растут, включают пеницилл и мукор; важны для биотехнологии и порчи продуктов.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как Saccharomyces cerevisiae, незаменимы в пищевой промышленности, вызывают брожение.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растут на деревьях, бывают сапрофитами и паразитами, влияют на состояние лесных экосистем.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Сапрофитные грибы, например, опята, разлагают отмершую древесину и листья, способствуя разложению органики и поддержке плодородия почвы.
</a:t>
            </a:r>
            <a:endParaRPr lang="en-US" sz="738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окружающей среды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 пеницилл расщепляют остатки пищи и органический материал, что ускоряет круговорот веществ в экосистемах.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Биоразложение растительных и животных остатков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Продолжительная деятельность сапрофитов способствует накоплению гумуса и улучшению структуры почвы, создавая условия для роста растений.
</a:t>
            </a:r>
            <a:endParaRPr lang="en-US" sz="715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формировании почвенного слоя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грибов-сапрофитов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болезни, такие как ржавчина и мучнистая роса, что снижает урожай и качество сельскохозяйственных культур.
</a:t>
            </a:r>
            <a:endParaRPr lang="en-US" sz="1082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воздействие на растения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паразитические грибы вызывают микозы — кожные и внутренние инфекции, плохо поддающиеся лечению.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 у животных
</a:t>
            </a:r>
            <a:endParaRPr lang="en-US" sz="129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из-за грибковых инфекций сельское хозяйство теряет до 30% урожая, что влияет на продовольственную безопасность.
</a:t>
            </a:r>
            <a:endParaRPr lang="en-US" sz="111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от грибковых болезней
</a:t>
            </a:r>
            <a:endParaRPr lang="en-US" sz="135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проблемы и последствия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помогает растениям лучше усваивать воду и минералы из почвы, улучшая их питание и рост.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80% растений зависят от микоризы; она особенно важна для злаков, хвойных и орхидей.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микоризе защищают корни от болезнетворных микроорганизмов, усиливая иммунитет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связующее звено растений и грибов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Грибы-лишайники — симбиоз природы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растут на скалах, в пустынях и на старых деревьях, начиная процессы почвообразования там, где другие растения не выживают.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гриба и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сочетает гриб, который обеспечивает влагу и защиту, и водоросль, выполняющую фотосинтез и снабжающую питательными веществами.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состояния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лишайников к загрязнениям воздуха делает их важными показателями экологического состояния регионов.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Грибное разнообразие наиболее богато в лесах, где сформированы оптимальные условия для развития различных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условия способствуют развитию плесневых и дрожжевых, адаптированных к антропогенным местам обитания.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обитания грибов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 микологии МГУ,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ключевые звенья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переработке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органические остатки, создавая доступные питательные вещества для почвенных организмов и детритофагов, обеспечивая устойчивость экосистем.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источник питания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дикой природе грибы служат пищей для животных — лосей, белок, кабанов, а также многочисленных насекомых и микроорганизмов.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грибы: ценность для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содержат до 5% белка, что делает их важным источником растительного белка, дополняющим рацион питания человека, особенно в сезон сбора грибов.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В, D, PP, а также микроэлементы — цинк, калий и медь, присутствующие в грибах, способствуют поддержанию иммунитета и улучшению обмена веществ.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съедобные виды — шампиньоны, белый гриб, опята, лисички и маслята — широко используются в русской кухне для приготовления супов, гарниров и других блюд.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отражена питательная ценность трёх распространённых видов грибов по белкам, жирам, углеводам и специфическим витаминам, что показывает их роль как питательного и полезного продукта.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ценным источником белков и витаминов, что делает их рекомендованными для включения в здоровый рацион питания.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питательной ценности популярных грибов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опасность отравления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более 100 видов ядовитых грибов, включая опаснейшие — бледная поганка, мухомор и сатанинский гриб, которые представляют серьёзную угрозу при употреблении.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регистрируются десятки случаев тяжелых отравлений и смертей, связанных с употреблением ядовитых грибов, что подчеркивает необходимость осторожности при сборе.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отравления включают тошноту, рвоту, диарею, острое поражение печени и почек, а также серьезные неврологические проявления, вплоть до потери сознания.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опасностей важно тщательно обучаться различению съедобных и ядовитых видов и избегать сбора грибов в незнакомых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открыл пенициллин — первый эффективный антибиотик, выделенный из плесневого гриба Penicillium, что стало революцией в лечении инфекций.
</a:t>
            </a:r>
            <a:endParaRPr lang="en-US" sz="649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антибиотик из грибов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трутовиков получают лекарства с противораковым и иммуномодулирующим действием, которые активно применяются для поддержки организма при тяжёлых заболеваниях и восстановлении иммунитета.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Препараты из трутовиков в онкологии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источником антибиотиков, противовирусных средств и статинов. Учёные продолжают исследовать грибные препараты для борьбы с инфекциями и замедления процессов старения.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лекарственные препараты на основе грибов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медицине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 другие плесневые виды важны для биотехнологии, благодаря своим ферментативным способностям, они используются в различных технологических процессах.
</a:t>
            </a:r>
            <a:endParaRPr lang="en-US" sz="1119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их промышленное значение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niger играет важную роль в промышленности, применяясь для производства лимонной кислоты, ферментов и других пищевых добавок.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Penicillium roqueforti и Penicillium camemberti используют для приготовления сыров рокфор, камамбер и бри, придавая им уникальный вкус и текстуру.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производстве продуктов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cerevisiae незаменимы в хлебопечении, так как способствуют ферментации теста и обеспечивают его подъём и пористую структуру.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пивоварении, виноделии, а также производстве кваса и кефира дрожжи применяются для брожения, формируя вкусовые качества напитков и их структуру.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метаболизма дрожжи выделяют углекислый газ и этанол, эти вещества отвечают за характерный вкус и закрепление консистенции конечного продукта.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также служат источником витаминов группы В и различных ферментов, что делает их полезными для пищевой промышленности и здоровья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Сапрофитные грибы используются для биоремедиации — экологически безопасной очистки почв и водоёмов от различных загрязнений, включая нефтепродукты и фенолы.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экология: очистка окружающей среды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рода Pleurotus эффективно разлагают токсичные соединения, а также накапливают тяжёлые металлы, снижая вредное воздействие промышленных отходов на природу.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дрожжи широко применяются для изучения клеточного деления, механизмов наследования генов и процессов метаболизма в биологических исследованиях.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грибами ускорили развитие молекулярной биологии и биотехнологии, предоставив ценные данные о функционировании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Плесневый гриб Neurospora crassa служит моделью в исследованиях генетики и биохимии, помогая раскрыть механизмы образования спор и регуляции генов.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модельные организмы в биологии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обнаружили, что мицелий грибов способен передавать электрические импульсы, подобно нервной системе, что позволяет координировать жизненные процессы и взаимодействия в экосистеме.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 мицелия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излучают свет в темноте благодаря особым химическим реакциям, что привлекло внимание исследователей к их уникальным биохимическим свойствам.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грибов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найдены грибы, способные разлагать пластмассу и другие синтетические материалы, что открывает новые перспективы для борьбы с загрязнением окружающей среды.
</a:t>
            </a:r>
            <a:endParaRPr lang="en-US" sz="101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перерабатывающие пластик
</a:t>
            </a:r>
            <a:endParaRPr lang="en-US" sz="114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научные открытия о грибах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грибов в природе и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поддержании экосистем, обеспечивают питание и средства лечения, открывая перспективы науки и устойчивого развития.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2026-05-07T15:05:27Z</dcterms:created>
  <dcterms:modified xsi:type="dcterms:W3CDTF">2026-05-07T15:05:27Z</dcterms:modified>
</cp:coreProperties>
</file>