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Animal Elections: играем в выборы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речи, правила и первые честные выборы в классе.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вас ждёт в модуле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модуле выборы становятся понятной игрой. Ученики слушают короткие речи, задают вежливые вопросы, голосуют и считают голоса. Всё проходит по простым правилам и без сложных политических тем.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модуля от идеи к выборам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97300" y="17851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Знакомство с кандидатами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97302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класс знакомится с животными-кандидатами и их идеями. Ученики учатся замечать, кто говорит ясно, дружелюбно и по делу.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282700" y="35935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Мини-речи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282689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каждый пробует коротко представить своего героя. Речь должна быть понятной, доброй и не слишком длинной, чтобы её легко было слушать.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766125" y="359813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Голосование и итог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766114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проходят учебные выборы, а затем подсчёт голосов. Класс узнаёт победителя и отмечает честную игру каждого участника.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380150" y="1791040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Вопросы и обсуждение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380153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класс задаёт простые вопросы и сравнивает варианты. Дети учатся слушать друг друга и уважительно реагировать на ответы.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выборы через игру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0050" y="165482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выбор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0050" y="201507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помогают группе решить вопрос вместе. Каждый участник голосует, чтобы поддержать один вариант из нескольких, а результат показывает общий выбор класса.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090850" y="2708663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кандидата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090850" y="3068912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роли кандидата выступает тот, кого могут выбрать. Он рассказывает о себе, объясняет свои сильные стороны и старается убедить слушателей.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30050" y="3762500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избирателя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30050" y="4122750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Избиратели внимательно слушают, задают короткие вопросы и делают отметку в бюллетене. Их задача — выбрать честно, спокойно и без подсказок.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классное голосование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классных выборов: от выступления до объявления результата.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Кандидатом может быть каждый герой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животное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Кандидатом может стать лев, панда, сова, кот или любое другое животное. Важно не только имя, но и причина, почему именно оно подходит для роли.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идея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становится интереснее, если у героя есть понятная идея. Животное может обещать помогать команде, следить за порядком или поддерживать друзей.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образец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звучит так: «Я панда, потому что я спокойная, дружелюбная и люблю помогать команде». Такая фраза короткая, ясная и легко запоминается.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кандидат умеет говорить о своих сильных сторонах. Например, он может быть добрым, смелым, внимательным или спокойным — и это стоит показать в речи.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кампании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63350" y="1693075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Лозунг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придумайте короткий лозунг. Он должен быть звонким и простым, чтобы класс сразу его запомнил. Лучше, если в нём есть имя животного и одно сильное качество.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5502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Плакат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сделайте плакат. На нём достаточно крупного рисунка, имени кандидата и одной понятной идеи. Лишние слова не нужны: плакат должен читаться с первого взгляда.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7727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История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добавьте маленькую историю. Пусть она будет весёлой, очень короткой и покажет, почему это животное нравится классу. Один-два предложения вполне достаточно.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00" y="1666250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738" y="3271200"/>
            <a:ext cx="470400" cy="470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факт от мнения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проверить: у совы действительно большие глаза, и она видит ночью. Такие слова делают речь точной и помогают слушателям доверять кандидату.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показывает личное отношение: «Сова кажется самой умной». Оно тоже полезно, потому что делает речь живой, дружелюбной и более убедительной.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81280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1280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 — это тот, кто голосует. В классе это каждый ученик, который внимательно слушает кандидатов и делает свой честный выбор.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1280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Бюллетень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1280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Бюллетень — это лист, на котором отмечают выбор. Он помогает голосовать тихо, аккуратно и без споров, чтобы все решения были понятными.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1455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01455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 — это когда голоса считают после голосования. Он нужен, чтобы узнать результат честно и спокойно, без догадок и путаницы.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01455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501455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 — это тот, кого выбирают. Он рассказывает о себе, показывает идеи и старается убедить класс, что именно он подходит лучше всего.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шаблон помогает говорить спокойно: приветствие, две причины и добрые слова в конце.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части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легко запомнить, если держаться этого простого порядка.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учебной речи модуля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в парах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66335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речи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один ученик читает мини-речь о своём животном-кандидате. Партнёр слушает внимательно и отмечает, понятны ли слова, звучит ли речь дружелюбно и названы ли две причины выбора.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55026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отклик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слушающий говорит, что ему понравилось, и называет один удачный момент. Это помогает сделать речь яснее, а кандидату — говорить увереннее и спокойнее перед классом.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2560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ролей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ученики меняются ролями и повторяют задание. Каждый получает шанс побыть и кандидатом, и внимательным слушателем, а значит, тренирует речь и уважение к другому.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25601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Улучшаем вместе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непонятно, пара может мягко исправить фразу или заменить её более простыми словами. Так мини-выступление становится коротким, понятным и готовым для класса.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825" y="3227475"/>
            <a:ext cx="2940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50" y="3265875"/>
            <a:ext cx="492000" cy="39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9900" y="1539688"/>
            <a:ext cx="470400" cy="4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после речи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 он?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выборе помогает понять, почему кандидат подходит для класса. Он должен быть коротким, вежливым и простым, чтобы отвечать было легко и интересно.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добрый?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 помогает узнать, почему кандидат нравится другим. Ученики слушают ответ и сравнивают идеи без споров, потому что каждому важно высказаться спокойно.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39412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умеет?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60520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показывает, какие качества есть у животного-кандидата. Ответы могут быть очень простыми: оно умеет помогать, быстро бегает, внимательно слушает или умеет дружить.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654"/>
            <a:ext cx="3225300" cy="27780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проходят учебные выборы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30050" y="165482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Бюллетень для каждого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0050" y="201507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ученику дают бюллетень с именами животных и местом для одной отметки. На листе всё должно быть понятно, чтобы голосование прошло быстро и аккуратно.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0050" y="2705850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честный выбор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30050" y="3066100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ставит только один знак рядом с одним кандидатом. Никаких подсказок, споров или дополнительных отметок не нужно, потому что каждый голос считается важным.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0050" y="375687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для голосов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0050" y="411712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Заполненные бюллетени кладут в коробку для сбора. После этого класс ждёт подсчёта, а ведущий следит, чтобы никто не проголосовал дважды.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ведущего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851050" y="1574332"/>
            <a:ext cx="43641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спокойно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51050" y="1934582"/>
            <a:ext cx="43641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начинает спокойно и помогает классу понять, что делать дальше. Простые слова вроде «Кто уже готов?» или «Начнём по очереди» держат внимание и порядок.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11950" y="2647116"/>
            <a:ext cx="43641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задать вопрос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1950" y="3007366"/>
            <a:ext cx="43641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время вопросов, ведущий напоминает: говорить нужно коротко и вежливо. Фраза «Кто хочет задать вопрос?» помогает дать слово тем, кто ещё не успел высказаться.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851050" y="3719900"/>
            <a:ext cx="43641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голосования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51050" y="4080150"/>
            <a:ext cx="43641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голосованием ведущий объясняет главное правило: бюллетень показывают только после выбора. Так никто не мешает другим и все голосуют честно и самостоятельно.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596825"/>
            <a:ext cx="5783100" cy="10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голосов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6950" y="3207024"/>
            <a:ext cx="2431800" cy="4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бюллетеней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6950" y="3713175"/>
            <a:ext cx="2431800" cy="9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собирает бюллетени и раскладывает их по кандидатам. Делать это нужно медленно и вслух, чтобы весь класс видел каждый шаг и не терялся.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355300" y="2736800"/>
            <a:ext cx="2431800" cy="4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 очереди
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3355300" y="3242900"/>
            <a:ext cx="2431800" cy="9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голоса считают по одному и отмечают в общем порядке. Если нужно, класс повторяет число вместе, чтобы не пропустить ни один голос.
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6083650" y="2266575"/>
            <a:ext cx="2431800" cy="4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результат
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6083650" y="2772575"/>
            <a:ext cx="2431800" cy="9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результатов итог записывают сразу и показывают всем. Так ученики могут проверить подсчёт и увидеть, кто получил больше голосов.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150" y="1549302"/>
            <a:ext cx="3900900" cy="19085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475" y="1549302"/>
            <a:ext cx="3900900" cy="190854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на рисунке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30175" y="3554950"/>
            <a:ext cx="36435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голос решает многое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30175" y="3903700"/>
            <a:ext cx="36435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разница между кандидатами совсем маленькая, и тогда один голос меняет всё. Картинка с числами показывает, что каждый выбор важен, даже если класс большой или маленький.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59500" y="3554950"/>
            <a:ext cx="36435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животных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59500" y="3903700"/>
            <a:ext cx="36435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 каждого животного есть свой ряд, а рядом стоит число голосов. Сразу видно, кто набрал больше, а кто совсем чуть-чуть отстал. Такой способ помогает быстро прочитать результат без длинного объяснения.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Победитель и уважение к другим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победителя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Победитель говорит спасибо классу за доверие и обещает помнить о правилах честной игры. Это помогает закончить выборы доброжелательно и спокойно, без лишней шумихи.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всем участникам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кандидаты тоже заслуживают похвалы, потому что они смело выступали, отвечали на вопросы и старались для команды. Вежливое отношение делает класс дружным после любого результата.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без обид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Проигрыш не означает, что идея была плохой. Каждый кандидат помог сделать выборы интересными, а класс — научиться слушать, сравнивать и уважать чужой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голосование важно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663349" y="1693075"/>
            <a:ext cx="3231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честно?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вспоминают, что помогло голосовать честно: очередь, тишина, один выбор и внимательный подсчёт. Эти простые правила делают игру понятной и справедливой.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55025" y="3293450"/>
            <a:ext cx="3231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интересным?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класс делится самым интересным моментом: речью, вопросами или моментом объявления победителя. Такие ответы помогают заметить, что в выборах есть и работа, и веселье.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77275" y="3293450"/>
            <a:ext cx="3231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слушать?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ученики объясняют, почему важно слушать других. Когда все слышат разные мнения, выбор становится спокойнее, а спорить хочется меньше.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654"/>
            <a:ext cx="3225300" cy="27780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реальной жизнью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30050" y="165482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в классе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0050" y="201507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можно выбрать ответственного за игру или помощника учителя. Здесь тоже нужны кандидаты, короткие речи и честное голосование, чтобы решение приняли все вместе.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0050" y="2705850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 празднике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30050" y="3066100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празднике дети могут выбрать тему украшения, песню или игру для команды. Если каждый знает правила, решение получается дружным и никому не обидно.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0050" y="375687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 клуб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0050" y="411712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клубе или в команде для игры выбор тоже проходит спокойно. Когда слушают разные идеи и уважают результат, работать вместе становится легче.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модуля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модуле мы выучили новые слова, потренировались говорить как кандидаты и голосовать как избиратели. Честные правила, уважение и немного весёлых животных сделали выборы по-настоящему запоминающимися.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2026-07-25T06:52:38Z</dcterms:created>
  <dcterms:modified xsi:type="dcterms:W3CDTF">2026-07-25T06:52:38Z</dcterms:modified>
</cp:coreProperties>
</file>