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image" Target="../media/image-2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Г. Паустовский. «Золотой линь»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 природе, внимании и маленьком чуде летнего дня.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слышал природу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Паустовский умел замечать красоту в тишине, воде, лесах и простых событиях. Его рассказы написаны ясно и тепло, а природа в них словно оживает и становится частью человеческих чувств.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 — рыба с необычным золотым блеском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показывает линя как маленькое чудо природы. Так читатель понимает: удивительное часто скрыто рядом — в знакомой воде, в траве у берега, в самом обычном дне.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 — пресноводная рыба тихих водоёмов. В рассказе его золотистый оттенок делает обычную добычу похожей на редкую находку, почти на подарок от самой реки.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день и место действия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утро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начинается спокойно: воздух тёплый, а река кажется особенно тихой и прозрачной.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и вода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находится у берега, где слышны движение воды, шорохи и негромкие летние звуки.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ожидания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природа помогает почувствовать, как сильно меняется настроение даже от одного неожиданного наблюдения.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линём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этой тишине золотой линь производит особенно яркое впечатление и запоминается надолго.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начало рассказа сразу создаёт чувство удивления: в обычный день вдруг происходит что-то красивое, тихое и почти волшебное.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история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попадает в мир летней рыбалки: всё вокруг спокойно, а герой терпеливо ждёт, не торопя события и не шумя.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золотой линь — не как обычная добыча, а как редкая находка, которую хочется разглядеть, а не просто поймать.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рассказа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внимательно смотрит на реку и замечает то, что другой человек легко пропустил бы мимо, не обратив внимания.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суетится и не делает лишних движений: для него важны тишина, осторожность и точное наблюдение.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относится к живому с уважением, потому что понимает: красоту нельзя грубо хватать, её нужно увидеть и почувствовать.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герой вызывает симпатию — он умеет быть рядом с природой без шума и без спешки.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звучит ярко и загадочно, а необычная деталь помогает сразу понять главную мысль рассказа: красота часто прячется в простом.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названии сразу выделяют золотистый блеск рыбы и делают образ запоминающимся.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рассказа К. Г. Паустовского «Золотой линь»
</a:t>
            </a:r>
            <a:endParaRPr lang="en-US" sz="1242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Паустовский рисует природу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рассказе — не просто фон, а часть события. Она помогает понять настроение героя и создаёт мягкое, светлое ощущение, которое остаётся после чтения.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точно передаёт цвет воды, тень берега, движение рыбы и летнюю тишину. Эти детали делают картину живой, как будто читатель сам стоит у реки.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герой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он радуется и удивляется: встреча с золотым линём кажется ему редкой и очень важной, почти праздничной.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главное — не добыча, а само открытие. Именно это маленькое событие делает день особенным и запоминающимся.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 радости добавляются осторожность и уважение. Герой не хочет испортить момент и ведёт себя тихо, как настоящий наблюдатель.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10925"/>
            <a:ext cx="79635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и наблюдательность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211100" y="3257800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211100" y="3872975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Рыбалка учит не торопиться: нужно спокойно ждать и не терять внимание.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20100" y="3257800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20100" y="3872975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внимательности обычный момент превращается в маленькое чудо, которое хочется сохранить в памяти.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2966250" y="1334799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2966250" y="1949974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Терпеливый человек замечает больше — движение воды, поведение рыбы и перемены света.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кажется добрым и светлым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нет злости, споров и грубых слов. Всё вокруг спокойно: лето, река, тишина. От этого обычная рыбалка кажется особенно тёплым и радостным событием.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летнее настроение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здесь выглядит живой и дружелюбной, словно сама улыбается герою. После чтения остаётся ощущение тихого счастья и желание смотреть на мир чуть внимательнее.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Светлое чувство после чтения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Паустовского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пишет просто и понятно, без тяжёлых слов. Но в его фразах всегда есть точность, поэтому читатель легко представляет реку, берег и золотой блеск рыбы.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много мягких, спокойных описаний. Они не торопят читателя, а будто приглашают остановиться, оглядеться и заметить красоту в самом обычном дне.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выбирает такие детали, которые помогают услышать плеск воды, почувствовать летнюю тишину и увидеть свет. Из-за этого текст звучит очень живо и образно.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Паустовского легко читать вслух и приятно запоминать. Короткие и точные слова создают ясные картины, которые надолго остаются в памяти.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65306"/>
            <a:ext cx="493200" cy="4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88155"/>
            <a:ext cx="493200" cy="43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 сюжете рассказа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вместо спешки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самого улова становится умение смотреть, ждать и замечать. Герой не суетится, а внимательно следит за тем, что происходит вокруг.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как место события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начинается у реки, где всё вокруг спокойно и немного загадочно. Именно здесь обычный летний день превращается в маленькое литературное событие.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в простом дне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показывает, что яркое впечатление может возникнуть без приключений. Достаточно тихого лета, терпения и неожиданной встречи с красивой рыбой.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линём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момент рассказа — появление редкой рыбы. Линь сразу привлекает внимание, потому что его золотой блеск кажется необычным и почти сказочным.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и его любовь к природе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Паустовского природа — не украшение текста, а его живая основа. В «Золотом лине» она звучит спокойно, ясно и очень близко к человеку.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умеет показывать красоту без громких слов. Он замечает воду, свет, тень, движение рыбы и превращает обычную картину в запоминающийся образ.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природу Паустовский говорит о доброте, внимании и бережном отношении к живому. Поэтому его рассказы хочется читать медленно, как прогулку по летнему берегу.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 рядом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отвечает ему красотой и маленькой тайной. Эта встреча делает историю тёплой и спокойной, а ещё напоминает, что к живому нужно относиться бережно, без лишнего шума.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герой не командует природой и не старается её победить. Он смотрит, слушает и учится. Так человек становится не хозяином, а внимательным гостем.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рассказа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часто прячется в простых вещах. Её можно увидеть на берегу реки, в луче света на воде или в блеске маленькой рыбы.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заметить чудо, нужно быть внимательным и терпеливым. Тот, кто не спешит, видит больше и запоминает даже короткое мгновение.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беречь живой мир. Природа в нём не игрушка, а настоящее богатство, к которому надо относиться с уважением.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открытие может обрадовать сильнее, чем громкое приключение. Иногда самый тихий день дарит самое светлое воспоминание.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тишины, ожидания и света помогают раскрыть настроение героя. Вместе они делают текст цельным и мягким, как спокойный летний вечер.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произведения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реки соединяет всё действие: воду, берег, отражения и движение. Он создаёт ощущение покоя и помогает почувствовать летний день почти как живую картину.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золотого линя делает рассказ необычным. Рыба кажется маленьким сокровищем, и именно её блеск превращает простой случай в чудо наблюдения.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93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59025" y="3364955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47225" y="3337555"/>
            <a:ext cx="4932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рассказ понятен четвероклассникам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Близкая детям тема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есть лето, вода, рыбалка и наблюдение за природой. Эти картины легко представить, потому что они знакомы многим детям.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тайне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держит внимание, потому что в ней есть редкая рыба и чувство открытия. Это делает чтение похожим на маленькое приключение у реки.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и образный язык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написан простыми словами, но в нём много красивых деталей. Поэтому читать его несложно, а образы сразу оживают в воображении.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смысл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замечать красоту и бережно относиться к живому. Для младших школьников это важный и понятный жизненный урок.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героя и читателя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рассказ помогает почувствовать: если смотреть внимательно, мир становится интереснее и добрее. И даже маленькая рыба может подарить большое впечатление.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учится замечать то, что можно было бы пропустить мимо. Читатель вместе с ним открывает красоту золотого линя и радуется этому тихому, но важному событию.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6586"/>
            <a:ext cx="4212000" cy="2842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чему учит «Золотой линь»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Паустовского учит любить природу, не спешить, замечать красоту в простом и бережно относиться к живому. А золотой линь напоминает: чудо часто прячется совсем рядом.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2026-05-20T09:04:34Z</dcterms:created>
  <dcterms:modified xsi:type="dcterms:W3CDTF">2026-05-20T09:04:34Z</dcterms:modified>
</cp:coreProperties>
</file>