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вокруг нас начинаются в недрах Земли.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ищет и извлекает из земли полезные ископаемые, которые нужны заводам, стройкам и транспорту.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земли к полезному сырью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мост или дом не появляются сами по себе. Для бетона, стекла, металла и топлива нужны ресурсы, которые сначала добывают, а потом перерабатывают. Поэтому отрасль начинается глубоко в земле и заканчивается на заводах.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повседневной жизни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месторождение проходит длинный путь: его находят, оценивают, разрабатывают и только потом отправляют сырьё дальше. На карте мира такие точки часто совпадают с районами, где сосредоточены ресурсы и крупные предприятия.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месторождения до производства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руды получают металл, а из угля или нефти — топливо, запускается работа множества других отраслей. Без этого не будут работать транспорт, энергетика, строительство и выпуск привычных нам товаров.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экономикой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добыча нужна всем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61962"/>
            <a:ext cx="4063200" cy="2545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лучше понимать, как устроена добыча и что происходит на каждом этапе.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 путь от природного запаса до восстановления участка после работ.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из школьной темы о добывающей промышленности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Словарик: 6 ключевых терминов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месторождения к заводу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сырья от поиска месторождения до восстановления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поиска месторождений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геологи изучают карты, спутниковые снимки и архивные данные. Это помогает определить районы, где полезные ископаемые могут залегать ближе всего к поверхности или в глубине.
</a:t>
            </a:r>
            <a:endParaRPr lang="en-US" sz="1216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пробы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берут пробы грунта и породы, чтобы понять состав слоя за слоем. По результатам можно заметить признаки руды, угля или другого ресурса и выделить перспективные участки.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проводят бурение. Оно показывает, насколько глубоко лежит полезное ископаемое, сколько его примерно есть и какие условия ждут при добыче.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финальном этапе геологи уточняют запасы и готовят решение о разработке. Чем точнее разведка, тем безопаснее и эффективнее можно организовать добычу.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открытая добыча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карьер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способ выбирают там, где полезное ископаемое находится недалеко от поверхности. Сначала снимают верхний слой почвы и пород, чтобы добраться до нужного слоя.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площадки начинают работать крупные машины: экскаваторы, буровые установки и самосвалы. Они быстро перемещают большие объёмы породы и помогают вести добычу на большой площади.
</a:t>
            </a:r>
            <a:endParaRPr lang="en-US" sz="1048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часто оказывается дешевле подземного, потому что доступ к сырью проще. Но для него нужно много места, а поверхность земли меняется заметнее.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после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 остаются отвалы, выемки и изменённый рельеф. Поэтому в карьерах особенно важно следить за пылью, водой и дальнейшим восстановлением участка.
</a:t>
            </a:r>
            <a:endParaRPr lang="en-US" sz="10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подземная добыча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выработок поддерживают воздух, освещение и связь. Это необходимо, чтобы люди могли безопасно работать, а машины — доставлять породу и оборудование без сбоев.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внутри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Подземную добычу применяют, если залежи лежат глубоко и карьер был бы слишком большим. Сначала строят шахту, а потом — стволы и тоннели для прохода людей и техники.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шахты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особенно опасны обвалы, газ и плохая видимость. Поэтому здесь строго соблюдают правила безопасности, используют датчики и постоянно контролируют состояние выработок.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способ сложнее и дороже, но он позволяет добывать ресурсы там, где открытая выработка невозможна. Это важный вариант для глубоких и ценных месторождений.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нужен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добыча превращается в сырьё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добытый материал проходит подготовку перед отправкой на переработку.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на добывающих предприятиях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Экскаватор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Экскаватор снимает породу, копает уступы и загружает материал в самосвалы. На карьерах именно он задаёт темп работы и помогает быстро перемещать большие объёмы горной массы.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Буровая машина создаёт отверстия для взрывов, проб и оценки породы. Она нужна и при разведке, и при самой добыче, когда важно работать точно и по плану.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Самосвалы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Самосвал перевозит руду, песок или пустую породу между участками. Он работает на больших расстояниях внутри предприятия и делает поток сырья непрерывным.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Конвейеры и дробилки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Конвейеры и дробилки помогают не только двигать, но и подготавливать материал. Дробилка уменьшает куски, а конвейер доставляет их к следующему этапу без лишних остановок.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«Добывающая промышленность», учебное обобщение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хвосты — это остатки после извлечения полезного компонента. Их хранят отдельно, потому что в них могут оставаться вода, мелкие частицы породы и примеси.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отходов и хуже контроль, тем выше риск загрязнения почвы и воды.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отходов добычи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возникает при бурении, дроблении и перевозке породы. Её уменьшают водой, укрытиями и очисткой воздуха, чтобы снизить вред для людей, техники и близлежащих территорий.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Пылеподавление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после работ может содержать мелкие частицы и примеси. Чтобы защитить реки и почвы, её очищают, отстаивают и снова используют в производственном цикле.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сырья и отвалы закрывают, чтобы ветер не разносил частицы. На площадках ставят барьеры, ограничивают выбросы и следят за состоянием территории.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площадок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работ участок не оставляют без внимания. Землю выравнивают, восстанавливают почву и высаживают растения, чтобы вернуть территории полезный вид.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земли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уменьшают влияние на 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добыче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обучение. Работники должны знать правила поведения, понимать сигналы тревоги и уметь действовать при обвале, утечке газа или остановке техники.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опасностей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состоянием воздуха и оборудования следят датчики и системы связи. Они помогают вовремя заметить газ, дым, перегрев или опасное скопление пыли.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Спецодежда и защитные средства уменьшают риск травм. Каски, очки, прочная обувь и вентиляция особенно важны там, где много пыли и шума.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машин и людей строго организуют. Это помогает избежать столкновений, обвалов и ошибок при работе с тяжёлой техникой на ограниченной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рекультивации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территории после прекращения добычи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в повседневной жизни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506425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стройке и в городе металл незаметно окружает нас повсюду. Из добытой руды получают сталь для рельсов, арматуры, мостов и каркасов зданий. Без неё не было бы прочных дорог, высоток и многих деталей транспорта.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дома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12649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начинается не только с проекта, но и с материалов. Из сырья делают цемент, кирпич, стекло и трубы, из которых собирают стены, окна, перекрытия и инженерные системы.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энергия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18874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батарея и кабель тоже связаны с добычей. Металлы и минералы идут на провода, аккумуляторы, платы и упаковку, без которых современные устройства не смогли бы работать.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добытые ресурсы становятся привычными вещами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добывающая промышленность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платят налоги и развивают местную экономику. За счёт этого в регионах появляются дороги, ремонтируются здания и поддерживаются школы, больницы и службы.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для региона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даёт работу геологам, машинистам, буровикам, инженерам, экологам и спасателям. Это профессии, где нужны точность, ответственность и умение работать в команде.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Добытое сырьё используют внутри страны и отправляют на экспорт. Оно становится основой для заводов, транспорта и энергетики, а значит, помогает работать другим отраслям.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промышленностью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территориях именно добыча определяет темп жизни. Посёлки растут рядом с месторождениями, а вместе с производством развиваются связь, инфраструктура и сервисы.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территорий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презентации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помогают быстрее принимать решения и лучше планировать работу на месторождении. Это особенно важно там, где ошибки могут быть дорогими и опасными.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технологии работают на одно: точнее искать, безопаснее добывать и меньше терять время на простои.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меняют отрасль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для каждого месторождения выбирают свой способ добычи. Решение зависит от глубины залежей, условий местности и требований безопасности.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способ подходит для неглубоких залежей, а подземный — когда важно сохранить поверхность и работать с глубокими слоями.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«Добывающая промышленность», учебное обобщение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добычи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ищут месторождения, изучают породы и делают выводы по картам, пробам и снимкам. Их работа помогает не копать лишнее и точнее планировать добычу.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техникой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Машинисты, буровики и операторы управляют техникой на карьерах и шахтах. В будущем всё больше процессов будет автоматизироваться, чтобы уменьшать риск для людей.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 и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 специалисты по безопасности следят за воздухом, водой и состоянием площадок. Их задача — сделать производство безопаснее и сократить вред для природы.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позволяют добывать только нужное количество сырья и использовать материалы повторно. Это помогает экономить ресурсы и дольше сохранять запасы Земли.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отрасли и что будет дальше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помогает строить города, делать транспорт, получать энергию и выпускать привычные вещи. Но её польза становится настоящей только тогда, когда ресурсы добывают бережно, безопасно и с заботой о природе.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важны, когда мы умеем обращаться с ними ответственно.
</a:t>
            </a:r>
            <a:endParaRPr lang="en-US" sz="218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2026-07-26T23:19:09Z</dcterms:created>
  <dcterms:modified xsi:type="dcterms:W3CDTF">2026-07-26T23:19:09Z</dcterms:modified>
</cp:coreProperties>
</file>