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a pen / That’s a pencil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про близкое и далёкое.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урок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знакомятся с This is… и That’s… на понятных школьных предметах. Жест, картинка и короткий ответ помогают сразу увидеть разницу между предметом рядом и предметом в стороне.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фразы урока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лежит ручка, и учитель показывает её совсем близко. Дети слышат: This is a pen. Фраза звучит коротко и ясно, поэтому её легко повторить хором и узнать на картинке.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рядом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стоит чуть в стороне, и рука указывает на него издалека. Дети слышат: That’s a pencil. Один и тот же классный предмет помогает почувствовать разницу между близко и далеко без длинных объяснений.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дальше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будем говорить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is…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начинать ответ с This is… когда предмет находится рядом и хорошо виден. Фраза звучит коротко, удобно повторяется и быстро связывается с жестом учителя и картинкой.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 и pencil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появляются два знакомых слова: pen и pencil. Ребята называют предметы уверенно, без лишних слов, а картинка помогает помнить их значение и звучание.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That’s…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говорить That’s… если предмет показан издалека или стоит в стороне. Такая модель помогает не путаться и сразу понимать, куда направлен жест и внимание.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667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и называем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быстро показывает ручку и карандаш, а дети говорят: I see a pen. I see a pencil. Короткая разминка помогает включиться в английскую речь без напряжения.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21865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в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показа дети повторяют слова и поднимают нужную карточку. Движение, звук и выбор ответа работают вместе, поэтому внимание остаётся собранным и весёлым.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 перед новой темой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713" y="1356875"/>
            <a:ext cx="1974375" cy="31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урока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47950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pen обозначает ручку, а рядом стоит большая понятная картинка. Один яркий образ помогает быстрее запомнить слово, чем длинное объяснение или перевод в списке.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992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Pencil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pencil обозначает карандаш, и под изображением остаётся только подпись. Так ребёнок связывает звук, предмет и написание, не отвлекаясь на лишний текст.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667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к руке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the pen is close, the answer begins with This is…. Ребёнок показывает предмет почти у руки и сразу говорит короткую фразу, как будто он прямо перед ним.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21865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можно дотронуться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легко запомнить: предмет рядом, значит This is…. Жест направлен на то, что можно почти потрогать, и ответ звучит уверенно и просто.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is… — когда предмет рядом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That’s…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стоит дальше, и учитель указывает на него рукой из стороны класса. Дети слышат: That’s a pencil. Картина сразу подсказывает: если предмет не рядом, фраза звучит иначе.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 издали
</a:t>
            </a:r>
            <a:endParaRPr lang="en-US" sz="1352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очень простая: that’s = далеко. Ребёнок смотрит туда, куда направлен жест, и отвечает коротко, не задумываясь над длинным правилом.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 — значит That’s…
</a:t>
            </a:r>
            <a:endParaRPr lang="en-US" sz="13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3400" y="1212820"/>
            <a:ext cx="3907500" cy="35144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для пары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мини-диалог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This is a pen. B: This is a pen. Дети повторяют одну и ту же модель по очереди, словно отыгрывают маленькую сценку. Повтор помогает запомнить порядок слов и спокойнее произносить фразу.
</a:t>
            </a:r>
            <a:endParaRPr lang="en-US" sz="1207" dirty="0"/>
          </a:p>
        </p:txBody>
      </p:sp>
      <p:sp>
        <p:nvSpPr>
          <p:cNvPr id="10" name="Text 3"/>
          <p:cNvSpPr txBox="1"/>
          <p:nvPr/>
        </p:nvSpPr>
        <p:spPr>
          <a:xfrm>
            <a:off x="660250" y="35604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мини-диалог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That’s a pencil. B: That’s a pencil. Вторая реплика звучит чуть дальше по смыслу и по картинке. Так ребёнок слышит, как одна и та же схема меняется вместе с жестом.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речи закрепляются через показ карточки и короткий ответ.
</a:t>
            </a:r>
            <a:endParaRPr lang="en-US" sz="209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упражнении дети быстро выбирают нужную фразу и учатся отвечать без паузы.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713" y="1356875"/>
            <a:ext cx="1974375" cy="31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2: выбери фразу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47950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картинку и выберите фразу, которая подходит к предмету. Если вещь рядом, дети ищут вариант This is a pen. Если предмет дальше, выбирают That’s a pencil.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992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отвечать вместе, потом — по одному. Так ученики быстрее замечают подсказку в расстоянии и не путаются между двумя короткими, но важными фразами.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грамматический секрет
</a:t>
            </a:r>
            <a:endParaRPr lang="en-US" sz="1781" dirty="0"/>
          </a:p>
        </p:txBody>
      </p:sp>
      <p:sp>
        <p:nvSpPr>
          <p:cNvPr id="8" name="Text 2"/>
          <p:cNvSpPr txBox="1"/>
          <p:nvPr/>
        </p:nvSpPr>
        <p:spPr>
          <a:xfrm>
            <a:off x="866987" y="1580275"/>
            <a:ext cx="3353100" cy="17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звук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спокойное правило: перед согласным звуком в английском ставим a. Поэтому говорим a pen и a pencil, а не просто pen и pencil.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61713" y="1562575"/>
            <a:ext cx="3353100" cy="17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простых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уроке достаточно двух примеров. Они помогают увидеть букву a в знакомых словах и не превращают грамматику в страшного монстра с тремя головами.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для пары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показывает ручку и говорит: This is a pen. Второй смотрит на предмет чуть в стороне и отвечает: That’s a pencil. Реплики короткие, но уже похожи на настоящий разговор.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 и ответ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пара фраз удобно работает в классе. Дети меняются ролями, повторяют образец и быстро понимают, что ответ зависит не от сложности слова, а от того, где находится предмет.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ролей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парах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ученик поднимает предмет поближе к себе. Второй говорит готовую фразу, не придумывая лишнего. Потом предмет убирают чуть дальше, и ответ меняется сам собой.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говорить спокойно и без спешки. В этом упражнении важны не длинные ответы, а точность: услышал, увидел, выбрал нужную фразу и сказал её чётко.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меняемся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фраза уже знакома, дети работают увереннее. Один показывает, другой говорит, затем они меняются местами и повторяют только pen и pencil, чтобы не перегружать память.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ритм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класс повторяет только начало фразы: This is… и That’s…. Так детям легче услышать разницу и не потерять ритм, даже если слова пока совсем новые.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всю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произносить фразы в одном темпе, они быстрее запоминаются. Ритм помогает детям говорить увереннее и не бояться английского, который пока ещё только знакомится с ними.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добавляется конец: a pen и a pencil. Короткие кусочки удобно проговаривать хором, потому что они звучат как маленькие шаги, а не как длинный марафон.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Listening: подними карточку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говорит: This is a pen. Дети поднимают карточку This. Звучит коротко, поэтому важно быстро узнать, что предмет находится рядом с говорящим.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фразы меняют предметы местами. Это помогает понять, что смысл задаёт не картинка сама по себе, а расстояние до предмета и указательное слово.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звучит: That’s a pencil. Поднимается карточка That. Здесь ученики тренируются ловить не только слово pencil, но и смысл слова that.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сделать мини-проверку без подсказок. Если карточка выбрана верно, значит, правило про близко и далеко уже начало работать как надо.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667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и далеко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урока очень проста: near — This is… far — That’s…. Когда предмет рядом, выбираем первую модель; когда он дальше, звучит вторая. Всё держится на расстоянии.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21865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примера закрепляют правило без лишних слов: This is a pen. That’s a pencil. После нескольких повторов дети уже начинают угадывать ответ почти автоматически.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урока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Путаем указание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перепутать This и That. Чтобы не ошибиться, полезно каждый раз смотреть на расстояние: рядом выбираем This, а в стороне — That.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спешат и говорят только слово предмета. Лучше помнить полную модель: This is a pen. That’s a pencil. Тогда ответ звучит чётко и уверенно.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Пропускаем a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забыть артикль a. В этих примерах он нужен: a pen, a pencil. Маленькая буква делает фразу правильной и звучащей по-английски.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713" y="1356875"/>
            <a:ext cx="1974375" cy="31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скорость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47950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на 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Point and Say проходит быстро и весело. Учитель показывает предмет, а дети сразу называют фразу. Кто ответил первым и правильно, тот получает маленький словесный плюсик.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992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если отвечают по очереди несколько учеников. Тогда каждый успевает включиться, а класс слышит разные голоса и повторяет нужные модели без скуки и зевоты.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дети научились различать This is… и That’s… говорить о предмете рядом и подальше, а ещё уверенно использовать pen и pencil. Это уже хороший английский старт — короткий, ясный и очень полезный.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9: что дети уже умеют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2026-07-25T06:50:39Z</dcterms:created>
  <dcterms:modified xsi:type="dcterms:W3CDTF">2026-07-25T06:50:39Z</dcterms:modified>
</cp:coreProperties>
</file>