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и звукоподражательные слова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которые делают речь живой и выразительной.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853" y="0"/>
            <a:ext cx="393129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особые слова в 7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звучат в разговоре, сказках и комиксах. Они помогают быстро передать эмоции, реакцию и звуки, поэтому важно уметь узнавать их и правильно оформлять в тексте.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91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междометий и звукоподражательных слов
</a:t>
            </a:r>
            <a:endParaRPr lang="en-US" sz="2391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значению, функции и грамматическим признакам.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связаны с эмоциями и побуждением, а звукоподражательные слова — с изображением звуков.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о междометиях и звукоподражательных словах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междометия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Выражают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помогают сразу показать радость, удивление, испуг, сожаление или боль. Они передают не предмет и не действие, а внутреннюю реакцию человека в конкретной ситуации.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 склоняются и не спрягаются. Их форма остаётся постоянной, поэтому по падежам, числам и временам междометия не изменяются.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называют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не отвечают на вопросы кто? что? какой? что делает?. Обычно они не входят в грамматическую основу и стоят отдельно.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звучать по-разному. Например, ах может выражать восторг, испуг или сожаление — смысл подсказывают интонация и ситуация.
</a:t>
            </a:r>
            <a:endParaRPr lang="en-US" sz="10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междометий по значению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выражают призыв, обращение или просьбу: эй, ну, тсс, прочь. Они помогают быстро привлечь внимание или направить действие другого человека.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этикета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встречаются формы вежливости, которые употребляются как готовые речевые формулы: здравствуйте, спасибо, до свидания. Они важны для общения и создают уважительный тон.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междометия передают чувства человека: ура — радость, ах — удивление, увы — сожаление, ой — боль или неожиданность. Их значение особенно ясно слышно по интонации.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звук может менять смысл в зависимости от того, как он произнесён. Поэтому при определении разряда важно учитывать не только слово, но и контекст.
</a:t>
            </a:r>
            <a:endParaRPr lang="en-US" sz="9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междометия звучат в речи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Ах! — сказала Катя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увидела снег за окном и не удержалась: «Ах, как красиво!» Одно короткое слово сразу передало восторг, а восклицательный знак усилил впечатление. В диалоге такое междометие делает реплику живой и эмоциональной.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Ой, осторожно!
</a:t>
            </a:r>
            <a:pPr algn="l" indent="0" marL="0">
              <a:lnSpc>
                <a:spcPct val="115000"/>
              </a:lnSpc>
              <a:buNone/>
            </a:pPr>
            <a:r>
              <a:rPr lang="en-US" sz="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Паша нечаянно задел стул и тут же воскликнул: «Ой!» Это слово помогло понять, что случилось что-то внезапное и неприятное. В комиксе рядом легко представить испуганное лицо и резкое движение.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Эй, подожди!
</a:t>
            </a:r>
            <a:pPr algn="l" indent="0" marL="0">
              <a:lnSpc>
                <a:spcPct val="115000"/>
              </a:lnSpc>
              <a:buNone/>
            </a:pPr>
            <a:r>
              <a:rPr lang="en-US" sz="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уже ушёл вперёд, Миша крикнул: «Эй, подожди меня!» Здесь междометие не выражает чувство, а обращено к собеседнику. Оно помогает быстро привлечь внимание и начать разговор без длинного объяснения.
</a:t>
            </a:r>
            <a:endParaRPr lang="en-US" sz="8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междометие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по смыслу, интонации и роли слова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68391"/>
            <a:ext cx="357600" cy="31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8158" y="2868207"/>
            <a:ext cx="334425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66349"/>
            <a:ext cx="357600" cy="31786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звукоподражательные слова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передать голоса зверей и птиц: мяу, гав, кря-кря, ку-ку. С их помощью читатель словно слышит живой звук и легко представляет его источник.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шумы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Звукоподражания могут изображать повседневные звуки: тик-так, кап-кап, шур-шур. Они делают текст наглядным и помогают заметить движение, которое обычно лишь слышится.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бах, бум, хлоп передают внезапный удар, взрыв или хлопок. Благодаря им событие воспринимается ярко, быстро и почти как в настоящем моменте.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речь в 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такие слова встречаются в сказках, стихах, комиксах и загадках. Там важно не только сообщить факт, но и создать звучащую, запоминающуюся картину.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присутствия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Звукоподражания помогают читателю не просто увидеть описание, а будто услышать его. Поэтому текст становится более образным, понятным и интересным для детей.
</a:t>
            </a:r>
            <a:endParaRPr lang="en-US" sz="7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звукоподражания используются чаще всего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сказках такие слова помогают показать действие как живое и слышимое: часы тикают, дверь хлопает, гром гремит. Читатель быстрее представляет картину и настроение сцены.
</a:t>
            </a:r>
            <a:endParaRPr lang="en-US" sz="998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звукоподражания позволяют коротко и понятно сообщить о событии. Вместо длинного описания достаточно одного звукового образа, и собеседник сразу понимает, что произошло.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для детей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детских книгах звук легко связывается с образом: мяу — котёнок, бум — удар, тик-так — часы. Поэтому такие слова хорошо запоминаются и помогают учиться читать осмысленно.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и 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комиксах и загадках звукоподражания делают текст динамичным и выразительным. Они поддерживают игру, создают ожидание и помогают точнее передать момент действия.
</a:t>
            </a:r>
            <a:endParaRPr lang="en-US" sz="10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слов особого типа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заметны в диалогах и художественных текстах, где важны краткость, выразительность и мгновенная передача настроения.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эмоциональность и звучание речи: особые слова не только сообщают смысл, но и усиливают впечатление от текста.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теме «Междометия и звукоподражательные слова»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пишутся междометия и звукоподражания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повторах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или слово повторяется несколько раз, между частями обычно ставят дефис. Так оформляются записи «ай-ай-ай», «ку-ку», «тик-так»: дефис помогает передать ритм, протяжность и звучание.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междометие или звукоподражание стоит в начале или внутри предложения, его часто отделяют запятой. Это показывает паузу в речи: «Ах, как красиво!», «Ой, больно!», «Тик-так, тик-так».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Окончательный выбор знака зависит не только от слова, но и от интонации. Одно и то же «ах» может звучать спокойно или очень эмоционально, поэтому пунктуация должна точно передавать смысл.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передаёт сильное чувство или резкую реакцию, после него ставят восклицательный знак. Так пишутся формы типа «Ах!», «Ура!», «Ой!», когда важно подчеркнуть эмоцию говорящего.
</a:t>
            </a:r>
            <a:endParaRPr lang="en-US" sz="11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с междометиями и звукоподражаниями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положение слова и сила чувства влияют на знак препинания.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помогает отделить слово от остального предложения и точно передать паузу, интонацию и силу эмоции.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пунктуации; школьный курс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междометия не являются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изменяются по формам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 склоняются, не спрягаются и не имеют форм числа, падежа или времени. Смысл междометия остаётся тем же, а оттенок меняется только благодаря интонации и контексту.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совпадают с другими частями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Звукоподражательные слова тоже не являются обычными названиями предметов или действий. Они передают слуховое впечатление, поэтому отличаются от существительных, прилагательных и глаголов по значению и роли в речи.
</a:t>
            </a:r>
            <a:endParaRPr lang="en-US" sz="889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называют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не обозначают предмет, признак или действие, поэтому к ним нельзя задать обычные вопросы кто? что? какой? что делает?. Они выражают отношение говорящего, а не называют явление.
</a:t>
            </a:r>
            <a:endParaRPr lang="en-US" sz="9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слова в текстах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сказке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Ой! — воскликнула девочка, когда дверь неожиданно скрипнула. — Тише, тсс! — ответил брат, а за окном громко хлопнул ставень: бах! Такие короткие реплики сразу создают напряжение и делают сцену живой.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комикса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картинке герой спешит по коридору, а рядом крупными буквами написано: топ-топ, бум, ой-ой-ой. Читатель почти слышит шаги и удар, поэтому сюжет кажется быстрым, смешным и очень наглядным.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стихи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рекламных лозунгах и детских стихах такие слова помогают запомнить текст и придать ему ритм. «Ку-ку», «мяу», «тик-так» легко цепляют внимание, потому что связывают звучание, образ и настроение.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по смысловым группам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три группы слов, которые чаще всего путают из-за краткой формы и похожей выразительности.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группы различаются чётко: одни выражают чувства, другие побуждают к действию, третьи передают звук и делают речь образнее.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школьной темы по русскому языку; примеры из учебного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тип слова в предложении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анализа слова по значению и функции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61625"/>
            <a:ext cx="397500" cy="3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43958"/>
            <a:ext cx="397500" cy="353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17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роль в речи и тексте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такие слова делают реплики естественными и эмоциональными. Они помогают показать, как говорит персонаж: удивляется, торопится, сердится или радуется, не перегружая текст объяснениями.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сказках междометия и звукоподражания усиливают образность. Читатель не только понимает событие, но и как будто слышит его: шаги, стук, хлопок двери или голос героя.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полезны там, где важно мгновенно передать неожиданность. Короткое «ах!» или «бах!» работает быстрее длинного описания и сразу задаёт нужное настроение сцены.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 в научном стиле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научных текстах такие слова используются редко, потому что там нужны точность, нейтральность и ясные формулировки. Эмоциональные вставки могут нарушить строгий тон сообщения.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значение слова и его звучание влияют на написание и пунктуацию.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пунктуацией и раздельным/дефисным написанием. Проверка по смыслу помогает выбрать правильный вариант.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языка; примеры для 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распознавание в примерах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 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«Ой, как больно!» слово «ой» выражает чувство боли и неожиданности. Оно не называет предмет и не отвечает на вопрос, поэтому относится к междометиям.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«Эй, подожди!» содержит междометие обращения и призыва. Оно помогает быстро окликнуть человека, поэтому передаёт волю говорящего, а не предмет или признак.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часов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«Тик-так часов» передаёт слышимый ритм работы механизма. Здесь слово показывает звук, а не действие, поэтому его относят к звукоподражательным словам.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котёнка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«Мяу, котёнок!» слово «мяу» помогает услышать голос животного. Оно создаёт яркий образ и показывает, что перед нами не обычное название, а передача звука.
</a:t>
            </a:r>
            <a:endParaRPr lang="en-US" sz="10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отличать и зачем использовать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выражают чувства, побуждение и реакцию, а звукоподражательные слова передают звуки окружающего мира. Обе группы делают речь точнее, ярче и эмоциональнее.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2026-05-28T13:53:03Z</dcterms:created>
  <dcterms:modified xsi:type="dcterms:W3CDTF">2026-05-28T13:53:03Z</dcterms:modified>
</cp:coreProperties>
</file>