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читать карту и увидеть природу материка.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не про границы стран, а про горы, равнины, реки и озёра. По цветам и значкам сразу видно, где высоко, где низко и где много воды.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физическая карта показывает природу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Африка на карте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между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между Атлантическим и Индийским океанами, а на севере её бережёт Средиземное море. На карте мира она заметна сразу: большой материк будто тянется с севера на юг.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почти посередине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проходит экватор, поэтому здесь много солнечного тепла. На карте это удобно показать ярким выделением материка и тонкой линией экватора, которая будто делит его на две части.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цвета на физической карте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Зелёным обычно показывают низкие места и равнины. Такие участки выглядят спокойными и ровными, как большая зелёная «ковровая дорожка» на карте.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и коричневый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коричневые оттенки обозначают возвышенности и горы. Чем цвет темнее, тем местность выше. Так карта помогает быстро заметить рельеф.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Синим цветом отмечают реки, озёра и океаны. Это самый «водный» цвет на карте, и он помогает сразу увидеть, где есть вода.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высот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 подсказывает, что означают цвета и знаки. Без неё можно растеряться, а с ней карта становится понятной даже без длинных объяснений.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Африки — это высокие плато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равнины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Африки поверхность не совсем плоская, а приподнятая. Такие высокие равнины и плоскогорья занимают большую часть материка и хорошо заметны на физической карте.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без лишних изгибов
</a:t>
            </a:r>
            <a:pPr algn="l" indent="0" marL="0">
              <a:lnSpc>
                <a:spcPct val="14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Африки сравнительно слабо изрезана. Поэтому здесь меньше больших заливов и длинных полуостровов, чем на многих других материках, и контур выглядит более ровным.
</a:t>
            </a:r>
            <a:endParaRPr lang="en-US" sz="1317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48935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рельефа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рельеф Африки часто напоминает ступени: от низких участков к более высоким. Это помогает понять, почему в разных местах материка природа так заметно отличается.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пустыня сразу выделяется на карте: сухие пространства тянутся на миллионы квадратных километров.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занимает Сахара в северной части Африки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на северо-западе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северо-западе Африки тянутся Атласские горы. На физической карте они выделяются тёмными оттенками, потому что это высокие участки земной поверхности.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 на юге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материка расположены Драконовы горы. Они тоже заметны по более тёмной окраске и помогают увидеть, что рельеф Африки очень разнообразен.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высшая точка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находится вулкан Килиманджаро — самая высокая точка Африки. Его высота 5895 метров, и на карте он отмечается как очень высокий горный район.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горы на карте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темнее коричневый цвет. Поэтому горы на физической карте словно поднимаются из бумаги и сразу привлекают внимание.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Африки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рифтовый разлом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трещина земной коры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Африке проходит огромная зона разломов. На карте она выглядит как длинная цепочка вытянутых понижений, будто земля здесь немного «расстегнулась».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 и вулканы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разлома встречаются глубокие впадины и вулканы. Такое соседство делает этот район особенно необычным и очень заметным на физической карте.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 понижениях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впадинах образовались озёра. Поэтому на карте здесь можно увидеть чередование синих пятен, вытянутых долин и тёмных горных склонов.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Африки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великая река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одна из самых длинных рек мира. На карте он тянется через северо-восток Африки и показывает, как вода соединяет разные природные районы.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Полноводный Конго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очень полноводная и помогает увлажнять огромные территории Центральной Африки. Её сеть притоков на карте выглядит как множество синих нитей.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делает дугу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в Западной Африке идёт большой дугой, а не по прямой линии. Это легко заметить на карте, если внимательно следить за его изгибами.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людям воду, рыбу и путь для перевозки грузов. Поэтому рядом с крупными реками чаще появляются поселения, поля и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Африки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одно из крупнейших пресноводных озёр мира. На карте оно выглядит как большое синее пятно и сразу привлекает внимание.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Танганьика очень глубокое и длинное. На физической карте оно похоже на вытянутое синее «зеркало», спрятанное между возвышенностями.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Ньяса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Ньяса тоже находится в Восточной Африке и входит в число крупных озёр материка. Вместе с другими озёрами оно делает этот район особенно водным.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Африки тянутся влажные экваториальные леса. Из-за частых дождей здесь много зелени, а на физической карте эта область выглядит особенно насыщенной и тёмной по оттенкам.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притоков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собирает воду из множества притоков, поэтому на карте видно целую сеть рек. Они расходятся по большой территории, словно тонкие синие ниточки, и питают весь бассейн.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рельеф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бассейна Конго более ровный, чем в горных районах Африки. Поэтому реки здесь часто текут широко и плавно, а зелёные области занимают огромные пространства.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реки Конго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Африки и остров Мадагаскар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линия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Африки тянутся на тысячи километров, но сильно изрезанных участков здесь немного. Поэтому на карте контур материка кажется довольно плавным и простым для запоминания. Вдоль берега легко представить морские волны и портовые города.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рядом с материком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юго-восточного побережья Африки лежит остров Мадагаскар. Это четвёртый по величине остров мира, и на карте он заметен как большой отдельный кусочек суши в океане. Рядом можно увидеть морской простор и спокойную береговую линию.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сменяются природные зоны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севернее и южнее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сухих районах появляются пустыни. Осадков там мало, поэтому поверхность выглядит светлее, а большие пространства кажутся почти безжизненными.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Африка пересекается экватором, много тепла и влаги. Поэтому здесь растут густые влажные леса, а на карте заметны самые зелёные области.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от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леса сменяются саваннами. Это широкие пространства с травами и отдельными деревьями, которые хорошо видны на карте по мягким переходам цвета.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на плато условия меняются даже при похожей широте. Чем выше местность, тем прохладнее воздух, и это тоже заметно по физической карте.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 везде одинаково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вода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рядом с реками и озёрами. Там можно пить воду, выращивать растения и легче строить города. Без воды жизнь сразу становится гораздо труднее, хоть и очень упрямая.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места удобнее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и плато проще строить дороги, дома и поля. Поэтому такие территории привлекают больше жителей, чем крутые склоны или каменистые участки, где всё требует больше усилий.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жить сложнее из-за нехватки воды и сильной жары. Люди там тоже живут, но поселений меньше, а расстояния между ними обычно очень большие.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климат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возвышенностях воздух часто прохладнее, чем в низинах. Это может быть удобнее для жизни, но горный рельеф не всегда позволяет легко добираться до нужных мест.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5244" y="4018584"/>
            <a:ext cx="3825456" cy="187910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717105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Африки расположены огромные пространства Сахары и горы Атлас. На физической карте этот район выделяется резкими различиями: рядом видны и пустыня, и высокие горные области.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находится Конголезская низменность. Это более спокойная по рельефу территория, где много рек и влажных лесов, а цвета карты обычно становятся более зелёными.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8620273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Африки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заметны плоскогорья и зона разломов земной коры. Здесь поверхность земли как будто немного разошлась, поэтому на карте появляются вытянутые понижения и высокие края.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717105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Африки занят высокими плато. Они выглядят как большие поднятые равнины, поэтому на карте здесь преобладают более тёмные оттенки, чем в низменных районах.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рисунок рельефа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материк целиком, видно, что его поверхность очень разнообразна. Пустыни, низменности, плато и горы чередуются, как разные страницы одной большой книги.
</a:t>
            </a:r>
            <a:endParaRPr lang="en-US" sz="1800" dirty="0"/>
          </a:p>
        </p:txBody>
      </p:sp>
      <p:sp>
        <p:nvSpPr>
          <p:cNvPr id="15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 рельефа Африки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49" y="1894275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13892"/>
            <a:ext cx="428700" cy="38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природные объекты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часто называют одной из самых известных рек мира. На карте он хорошо заметен своей длинной линией, которая тянется через северо-восточную часть Африки к Средиземному морю.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одно из крупнейших пресноводных озёр мира. На карте оно выглядит как большое синее пятно, вокруг которого расположены важные районы Восточной Африки.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самая высокая точка Африки и известный вулкан. На физической карте он выделяется тёмными оттенками и напоминает, что в Африке есть очень высокие места.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жаркая пустыня мира. На карте она занимает огромную светлую область, которая сразу бросается в глаза и помогает понять масштаб северной Африки.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— одна из самых полноводных рек материка. Её легко узнать по густой сети притоков и широкой речной системе, которая проходит через центр Африки.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объект на физической карте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сориентироваться по береговой линии, легенде и главным природным объектам.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 без длинного текста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 низины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цветам сразу видно, где местность высокая, а где низкая. Тёмные оттенки подсказывают горы и плато, а более светлые — равнины и понижения.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и влажные районы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линии рек и пятна озёр показывают, где больше воды. Если таких знаков мало, значит, местность суше, и жить там людям обычно сложнее.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меняется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помогает заметить, как в Африке чередуются пустыни, саванны, леса и горы. Это почти как большая природная мозаика, только без клея и ножниц.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Африке на карте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в центре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почти посередине материка, поэтому Африка получает много солнечного тепла. На карте это помогает понять, почему здесь так много жарких районов.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река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часто называют одной из самых известных рек мира. Его длинный путь на карте легко проследить от внутренних районов к морю.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пустыня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огромную площадь и считается крупнейшей жаркой пустыней мира. На физической карте она сразу выделяется светлым цветом и широким размахом.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вершина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напоминает, что в Африке есть не только жаркие низины, но и очень высокие горы. На карте такие места отмечены тёмными оттенками и особым значком.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 физической карте: главное в одном взгляде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Африки показывает горы, реки, озёра, пустыни и берега материка. Если запомнить Сахару, Нил, Конго и Килиманджаро, карта станет понятной и почти дружелюбной.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2026-05-25T21:32:36Z</dcterms:created>
  <dcterms:modified xsi:type="dcterms:W3CDTF">2026-05-25T21:32:36Z</dcterms:modified>
</cp:coreProperties>
</file>