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Англо-русский словарный запас
</a:t>
            </a:r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английских слов для школьников и их практическое применение в жизни.
</a:t>
            </a:r>
            <a:endParaRPr lang="en-US" sz="203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и английский языки имеют разные корни, но английский всё активнее влияет на русский с XX века, особенно в технологиях, спорте и молодёжной культуре.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языкового взаимодействия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встречаемые английские слова и их русские аналоги
</a:t>
            </a:r>
            <a:endParaRPr lang="en-US" sz="2331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и базовые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hello переводится как привет и является важным для начала общения. Другие слова, например, school (школа) и family (семья), помогают описывать повседневные явления.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понятия и друзья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 — друг, один из первых слов, который учат школьники. Эти базовые слова служат основой для построения простых фраз и диалогов на уроках английского.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важно для успеха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использование слов типа hello и school помогает школьникам быстрее привыкать к английскому и успешно общаться в повседневных ситуациях.
</a:t>
            </a:r>
            <a:endParaRPr lang="en-US" sz="104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5150" y="1157700"/>
            <a:ext cx="2679407" cy="253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на тему «Школа»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 одноклассниками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Classmate — одноклассник. Эти слова позволяют школьникам обсуждать школьную жизнь, помогая лучше понимать друг друга в классе.
</a:t>
            </a:r>
            <a:endParaRPr lang="en-US" sz="109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использование лексики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базовые слова о школе, ученики могут легко читать тексты и участвовать в диалогах, связанных с учебой и школьными ситуациями.
</a:t>
            </a:r>
            <a:endParaRPr lang="en-US" sz="1093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описания учёбы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Teacher — учитель, lesson — урок и homework — домашнее задание — основные слова для разговора о школьных занятиях и подготовке к ним.
</a:t>
            </a:r>
            <a:endParaRPr lang="en-US" sz="109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 теме «Еда» для повседневного общения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продукты и блюда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Bread — хлеб, apple — яблоко — слова для описания еды, которые часто встречаются в разговорах и рецептах.
</a:t>
            </a:r>
            <a:endParaRPr lang="en-US" sz="1173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пищи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Lunch — обед и dinner — ужин помогают школьникам говорить о своём рационе и планах на приёмы пищи.
</a:t>
            </a:r>
            <a:endParaRPr lang="en-US" sz="1173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 и их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Juice — сок весьма распространённое слово, которое встречается как дома, так и на уроках, облегчая понимание повседневных ситуаций.
</a:t>
            </a:r>
            <a:endParaRPr lang="en-US" sz="11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лексика «Путешествия»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 ориентирование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Map — карта помогает ориентироваться в новых местах, что часто встречается в разговорах о поездках.
</a:t>
            </a:r>
            <a:endParaRPr lang="en-US" sz="109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в аэропорту и транспорте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Airport — аэропорт, baggage — багаж — важные слова для описания путешествий и взаимодействия с сотрудниками транспорта.
</a:t>
            </a:r>
            <a:endParaRPr lang="en-US" sz="1093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для поездок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Trip — поездка, ticket — билет — эти слова необходимы при планировании путешествий и покупке билетов.
</a:t>
            </a:r>
            <a:endParaRPr lang="en-US" sz="109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Magazine часто переводят как магазин, хотя слово означает «журнал», что особенно важно помнить при чтении текстов.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Actual переводится как «фактический», а не «актуальный», что помогает избежать неправильных смыслов.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Sympathetic не значит симпатичный, а означает сочувствующий, что меняет смысл при разговоре о чувствах и отношениях.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различий в таких парах приводит к типичным ошибкам в переводе и затрудняет понимание английских текстов.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друзья переводчика: распространённые ошибки
</a:t>
            </a:r>
            <a:endParaRPr lang="en-US" sz="2438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понимания и перевода английских слов в контексте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выбора правильного перевода слова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Увлекательный мир английского сленга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Сленг в молодежной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типа cool — круто и awesome — классно делают разговор живым и современным, помогая подросткам лучше понимать сверстников.
</a:t>
            </a:r>
            <a:endParaRPr lang="en-US" sz="1173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Дружеские обращения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Buddy — приятель и dude — чувак — эти слова часто встречаются в фильмах и социальных сетях, создавая непринужденную атмосферу.
</a:t>
            </a:r>
            <a:endParaRPr lang="en-US" sz="1173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Сленг в медиа и интернете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сленга помогает понимать тексты современных песен, интернет-публикаций и видеоблогов, делая изучение языка интереснее.
</a:t>
            </a:r>
            <a:endParaRPr lang="en-US" sz="11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компьютер и интернет отражают влияние технологий на повседневную жизнь и обучение школьников.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блог используется в интернете и социальных сетях, становясь привычной частью лексикона молодёжи.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менеджер и скейтборд пришли из спорта и бизнеса, обогащая русскую речь новыми понятиями.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заимствования в русском языке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1954" y="1394038"/>
            <a:ext cx="7060092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являются основой для повседневной речи и помогают школьникам эффективно выражать простые мысли.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English Corpus.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Краткие, часто используемые глаголы, которые дети встречают в каждом уроке, максимально упрощают устное и письменное общение.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частотные глаголы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учебников английского языка,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8-го класса отражают внимание к жизненно важным темам, подчеркивая значение семьи и школы.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акцент делается на школу и семью, что соответствует интересам и среде подростков.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тематических групп слов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транскрипция и произношение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слова «table»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«table» читается как /ˈteɪ.bəl/, что слышится как «тейбл». Знание транскрипции обеспечивает точное произношение и понимание структуры слова.
</a:t>
            </a:r>
            <a:endParaRPr lang="en-US" sz="109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правильного произношения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правил произношения улучшает восприятие английской речи и способствует развитию уверенности при общении на иностранном языке.
</a:t>
            </a:r>
            <a:endParaRPr lang="en-US" sz="1085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IPA в изучении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фонетический алфавит помогает правильно произносить английские слова. Школьники учатся читать по транскрипции, что снижает количество ошибок в устной речи.
</a:t>
            </a:r>
            <a:endParaRPr lang="en-US" sz="95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(flashcards) помогают регулярно повторять и закреплять новые слова, что улучшает долговременную память школьников.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запоминания английских слов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Ассоциации создают яркие образы, связывая слова с понятными ситуациями или предметами для лучшего запоминания.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Интервальное повторение — метод постепенного увеличения интервалов между повторениями — способствует закреплению лексики в сознании.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слов в речь, чтение комиксов и просмотр видео создают практическую среду для активного использования новых слов.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как "light" имеют разные значения — ‘свет’ и ‘легкий’, что требует внимательного анализа контекста предложения.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"bank" может означать как ‘банк’, так и ‘берег реки’, что часто вызывает затруднения у школьников.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"Ring" — пример слова с двумя значениями: ‘кольцо’ и ‘звонить’, что усложняет односложный перевод без контекста.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слова с несколькими переводами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Синонимы, например слова «big» и «large», расширяют словарный запас и помогают разнообразить речь школьников.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синонимов и антонимов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Антонимы, как «happy» и «sad», учат видеть противоположные значения и лучше понимать эмоциональную окраску текста.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синонимов и антонимов способствует более точному выражению мыслей и развитию языкового чутья.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методы изучения лексики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Кроссворды: полезная игра для словарного запаса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кроссвордов на английском помогает запоминать слова и закреплять их правописание через увлекательное занятие.
</a:t>
            </a:r>
            <a:endParaRPr lang="en-US" sz="956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Словесные головоломки и «домино со словами»
</a:t>
            </a:r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развивают мышление и учат использовать слова в нестандартных ситуациях, что стимулирует интерес к языку.
</a:t>
            </a:r>
            <a:endParaRPr lang="en-US" sz="974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Онлайн-приложения как Quizlet и Wordwall
</a:t>
            </a:r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платформы поддерживают мотивацию учащихся и делают запоминание новых слов интересным и эффективным.
</a:t>
            </a:r>
            <a:endParaRPr lang="en-US" sz="10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перевода школьников,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возникают из-за незнания лексических особенностей слов и отсутствия навыка работы с контекстом.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ошибок с ложными друзьями указывает на необходимость более внимательного изучения значений.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переводе с английского на русский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‘Tea time’ отражает британскую традицию чайных перерывов, что важно учитывать при переводе и понимании текстов.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‘Pound’ — валюта Великобритании, значение слова тесно связано с экономической и культурной сферой.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‘Thanksgiving’ – праздник благодарения в США, несущий культурный смысл, который влияет на значение слов и фраз.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культурного контекста помогает правильно интерпретировать слова и избегать недоразумений в коммуникации.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реалии и особенности лексики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изучения английского словарного запаса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английской лексики открывает перед подростками новые горизонты, развивает мышление и расширяет возможности в международном общении и образовании.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2026-05-07T16:27:48Z</dcterms:created>
  <dcterms:modified xsi:type="dcterms:W3CDTF">2026-05-07T16:27:48Z</dcterms:modified>
</cp:coreProperties>
</file>