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на популяционном и биосферном уровнях: основные темы и 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уровень популяций и биосферы, их регуляцию и роль человека.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регуляции живых систем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возникла в XIX веке, опираясь на идеи Дарвина. Позже В.И. Вернадский развил концепцию гомеостаза биосферы. Эти знания помогают понять, как живые системы сохраняют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уровень: определение, признаки и примеры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живущих на определённой территории и взаимодействующих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популяции — общий ареал обитания, обмен генами при размножении и использование общих ресурсов.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колония чаек на острове, стая волков в лесах, бактериальная колония в аквариуме; различия зависят от среды и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популяции: возрастной, половой и пространственный состав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включает молодняк, взрослых и особей старшего возраста. Половой состав отражает баланс между самцами и самками, что важно для 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распределение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описывает количество особей на территории, а распределение бывает равномерным, кучным или случайным, влияя на взаимодействия внутри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численности совпадают с периодами изобилия пищи и тёплой погодой, спады — с холодами и усилением хищничества.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 на примере грызунов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численности отражают влияние внешних факторов и внутреннюю способность популяции восстанавливаться.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исследований, 2021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регуляции численности в популяциях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и регуляция размножения влияют на распределение ресурсов и поддерживают баланс.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условия, такие как морозы, могут снижать выживаемость и численность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за пищу и территорию ограничивает рост численности внутри популяции.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хищников и паразитов оказывает контроль над популяцией, поддерживая устойчивость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отношения: хищничество, паразитизм и симбиоз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жертв, предотвращая перенаселение; паразиты ослабляют хозяев, снижая их выживаемость.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представляет взаимовыгодные отношения, например, лишайник — союз гриба и водоросли, поддерживающий их общее существование.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и влияние изменений на экосистему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пищевой цепи и последствия для видов и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примеры разных стратегий размножения видов.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стратегий воспроизводства: r-стратеги и K-стратеги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уделяют внимание количеству, K-стратеги — качеству и заботе о потомстве.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2020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численности в популяциях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при высокой плотности связано с ограниченностью ресурсов и социальным контролем.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стратегии, такие как территориальность у птиц, помогают регулировать численность и распределение особей.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белки уменьшают количество детёнышей при недостатке пищи, адаптируясь к изменяющимся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 конкуренция в природе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 дом вида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— это совокупность условий и ресурсов, необходимых для жизни вида. Например, воробьи и синицы занимают разные ниши даже в одном сквере, конкурируя за пищу, но предпочитая разные типы кормов и места обитания.
</a:t>
            </a:r>
            <a:endParaRPr lang="en-US" sz="1124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видами на примере зайцев и косуль
</a:t>
            </a:r>
            <a:endParaRPr lang="en-US" sz="1241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косули частично пересекаются в своих экологических нишах, соперничая за молодые побеги растений. Такая конкуренция влияет на численность и распределение обоих видов в лесной экосистеме.
</a:t>
            </a:r>
            <a:endParaRPr lang="en-US" sz="12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лета способствуют увеличению молодых особей, повышая репродуктивную активность.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 на структуру популяции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напрямую влияют на демографический состав, меняя баланс возрастных групп в популяции синиц.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птиц, 2019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уровень: определение, состав и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вместе с их средой обитания — почвой, водой и воздухом, создавая единую глобальную систему.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множество экосистем, координируя процессы, необходимые для существования разнообразных форм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главная функция — обеспечение круговорота веществ и энергии, поддерживая устойчивость жизни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воды, углерода и азота: поддержка жизни в биосфере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жизнь на Земле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циркулирует между океанами, атмосферой и сушей, обеспечивая растения и животных влагой и регулируя климат. Этот цикл жизненно важен для поддержания экосистем.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его биологическое значение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фиксируется почвенными бактериями и используется растениями для роста. После разложения организмов он возвращается в атмосферу, замыкая жизненно важный круговорот.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 его роль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перемещается через фотосинтез, дыхание и разложение, образуя основу пищевых цепей. Массовые вырубки лесов нарушают этот баланс, ослабляя поглощение углекислого газа.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используется растениями для фотосинтеза, обеспечивая основу для пищевых цепочек.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в биосфере: от солнца до разложения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энергетические потери на каждом трофическом уровне объясняют сложность и устойчивость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2020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регуляцию биосферы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площадь естественных экосистем, нарушая среду обитания многих видов и круговорот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промышленными отходами снижает качество среды, вызывая заболевания у растений и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и инфраструктуры разрушает природные ландшафты и ограничивает миграции животных.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меняет состав атмосферы и водоёмов, вызывая эутрофикацию и огромные экологические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865924"/>
            <a:ext cx="3975900" cy="15143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признаки и масштабы популяции, сообщества и биосферы.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уровней организации живой природы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охватывает разные масштабы и механизмы регуляции, формируя целостную экосистему.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2021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и их последствия для экосистем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1986 года вызвала гибель многих животных и растений, создав огромную радиоактивную зону отчуждения.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Аральского моря привело к исчезновению уникальных видов и изменению климатических условий в регионе.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загрязнение рек нарушает водные экосистемы, вызывая гибель рыб и ухудшение качества воды на больших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 и пути их решения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о климате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 объединяют страны для сокращения выбросов парниковых газов и защиты планеты от глобального потепления.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в природоохранных акциях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участвуют в мероприятиях по посадке деревьев и уборке территорий, внося практический вклад в восстановление экосистем.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знаний об экологии среди подростков помогает формировать ответственное отношение к природе и раннее понимание важности сохранения окружающей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как залог устойчивого будущего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популяций и биосферы обеспечивает стабильность жизни на планете. Только осознанные действия каждого помогут сохранить экологический баланс для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2026-05-08T05:57:05Z</dcterms:created>
  <dcterms:modified xsi:type="dcterms:W3CDTF">2026-05-08T05:57:05Z</dcterms:modified>
</cp:coreProperties>
</file>