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Бородин: композитор, учёный и автор музыки к «Слову о полку Игореве»
</a:t>
            </a:r>
            <a:pPr algn="l" indent="0" marL="0">
              <a:lnSpc>
                <a:spcPct val="100000"/>
              </a:lnSpc>
              <a:buNone/>
            </a:pPr>
            <a:r>
              <a:rPr lang="en-US" sz="1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и химик Бородин связал музыку с древнерусской историей и «Словом о полку Игореве».
</a:t>
            </a:r>
            <a:endParaRPr lang="en-US" sz="3746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писатели и композиторы любили сюжеты Древней Руси, народные песни и героику. «Слово о полку Игореве» стало источником вдохновения. Бородин показал, как литературный памятник оживает в музыке: так родилась опера «Князь Игорь».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Бородин важен на уроке литературы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происхождение Бородина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ноября 1833, Санкт-Петербург
</a:t>
            </a:r>
            <a:pPr algn="ctr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Порфирьевич Бородин родился в Санкт-Петербурге. Его семья и обстоятельства жизни рано дали понять, что образование и труд важны для будущего.
</a:t>
            </a:r>
            <a:endParaRPr lang="en-US" sz="1276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при рождении и получение свободы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рождении Бородина записали как сына крепостного. Позже он получил свободу — и это открыло дорогу к учёбе и развитию способностей.
</a:t>
            </a:r>
            <a:endParaRPr lang="en-US" sz="1271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занятия музыкой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он тянулся к знаниям и музыке: играл на флейте, фортепиано и виолончели. Эти занятия помогли ему потом создавать яркие мелодии и запоминающиеся образы.
</a:t>
            </a:r>
            <a:endParaRPr lang="en-US" sz="12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1131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выбор научной профессии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академии (1856)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1856 году Бородин окончил Медико-хирургическую академию в Петербурге. Это стало основой его врачебно-научного пути и определило его дальнейшую работу в лаборатории.
</a:t>
            </a:r>
            <a:endParaRPr lang="en-US" sz="1172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интерес — химия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научным занятием Бородина стала химия, особенно органическая химия. Он разбирался в строении веществ и в том, как они могут вступать в реакции.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трудолюбие
</a:t>
            </a:r>
            <a:pPr algn="ct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молодые годы он серьёзно занимался опытами и быстро стал известен как точный, трудолюбивый исследователь. Такой характер помог ему доводить работу до результата.
</a:t>
            </a:r>
            <a:endParaRPr lang="en-US" sz="1199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не исчезла
</a:t>
            </a:r>
            <a:pPr algn="ctr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наука требовала много времени, музыка оставалась частью жизни Бородина. Он не отказался от творчества и со временем научился сочетать исследования и сочинение музыки.
</a:t>
            </a:r>
            <a:endParaRPr lang="en-US" sz="124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 как учёный-химик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 изучал реакции органических веществ и работал в области органической химии. Он внимательно относился к логике эксперимента и стремился понимать причины происходящего, а не только наблюдать результат.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1870 году он стал профессором Медико-хирургической академии. Научная работа занимала много времени, но не остановила музыку. В его жизни особенно заметно редкое сочетание строгого мышления и художественного дара.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реакции и научная школа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Профессор и редкое сочетание талантов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образование без консерватории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 не учился в консерватории: композиции он овладевал самостоятельно. Он находил способы разбираться в устройстве музыки и постепенно превращал знания в собственные сочинения.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роста мастерства он изучал гармонию, полифонию и оркестровку. Делал это и по книгам, и на практике, пробуя разные варианты и сравнивая звучание.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него особенно повлияли Михаил Глинка и идея национальной русской музыки. Благодаря этому самостоятельное обучение не помешало ему создавать крупные и сложные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«Могучая кучка» и круг русских композиторов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 входил в кружок, который называли «Могучая кучка». В него, кроме него, входили Милий Балакирев, Модест Мусоргский, Николай Римский-Корсаков и Цезарь Кюи.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группы стремились создать самобытную русскую музыку. Они считали важными обращение к истории, опору на народные песни и передачу национальных интонаций.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кружка ярко проявлялись в произведениях Бородина, особенно в тех, где звучала древнерусская тема. Так он соединял интерес к прошлому с музыкальной выразительностью.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общей работе композиторы поддерживали друг друга и обменивались взглядами. Для Бородина это стало стимулом развивать свой стиль и смелее выбирать сюжеты.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путь Бородина в музыке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научной учёбы к самостоятельным опытам и к созданию оперного шедевра.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528401"/>
            <a:ext cx="391500" cy="313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струнный квартет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создания — 1879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Струнный квартет № 1 был написан в 1879 году. Его музыка легко слушается благодаря ясной мелодии, которая держит внимание и создаёт цельное настроение произведения.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 и спокойная лирика
</a:t>
            </a:r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квартете заметны напевность и спокойный лирический характер. Музыка близка по настроению к русской песенной интонации: она звучит естественно, будто поётся вслух.
</a:t>
            </a:r>
            <a:endParaRPr lang="en-US" sz="1307" dirty="0"/>
          </a:p>
        </p:txBody>
      </p:sp>
      <p:sp>
        <p:nvSpPr>
          <p:cNvPr id="13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героика, но и камерность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 другую сторону Бородина: он умел писать не только мощные героические образы. В камерной форме квартета раскрывается тонкая, человеческая лирика.
</a:t>
            </a:r>
            <a:endParaRPr lang="en-US" sz="13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струнный квартет и знаменитый «Ноктюрн»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Струнный квартет № 2 завершён в 1881 году и часто считается вершиной камерного творчества Бородина. Он показывает, как композитор умеет строить глубокую музыку без громких эффектов.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известная часть квартета — «Ноктюрн». Здесь звучит мягкая, плавная мелодия и ощущение душевного покоя: музыка будто замедляет время и помогает сосредоточиться.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Квартет № 2 нередко называют одним из самых красивых произведений русской камерной музыки XIX века. Его ценят за выразительность и благородное, легко узнаваемое звучание.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жанры в творчестве Бородина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Жанровый диапазон Бородина охватывает крупные формы и камерные сочинения: оперу и симфонию дополняют струнные квартеты и романсы, где ярко звучит лирика.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 жанрам показывает, что композитор был одинаково убедителен и в масштабных, и в «слышных близко» произведениях.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музыкальные энциклопедии (перечень жанров)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1870-е годы
</a:t>
            </a:r>
            <a:endParaRPr lang="en-US" sz="4931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Созданная в 1870-е годы симфония раскрывает героический образ силы через мощные темы и оркестровые краски.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Называемая «Богатырской» симфония связывает музыку с древнерусским эпосом и воспринимается как одно из самых узнаваемых произведений композитора.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музыкальные энциклопедии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«Князь Игорь» и её литературная основа
</a:t>
            </a:r>
            <a:endParaRPr lang="en-US" sz="2773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оперой «Князь Игорь» Бородин работал почти 18 лет, и при жизни композитор не успел довести произведение до полной завершённости: часть дописывали уже после.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опирается на древнерусский памятник XII века «Слово о полку Игореве»: это позволяет опере сохранить связь с историей, но передать её языком музыки.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— поход князя Игоря, тема защиты родной земли и образ Руси как страны с богатым прошлым: поэтому в опере особенно важны и коллективные сцены, и личные переживания.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язык сочетается из разных «красок»: наряду с массовыми эпизодами звучат выразительные лирические моменты, а также восточные интонационные мотивы, связанные с половцами.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577588"/>
            <a:ext cx="4166100" cy="24567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Бородина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сочинения Бородина показывают, как композитор создавал и героические, и лирические образы, используя разные жанры.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перечне заметно «ядро» композитора: крупная опера, героическая симфония и два квартета, где особенно выделяются лирические страницы.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музыкальные энциклопедии.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и педагогическая деятельность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65163" y="13347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 — профессор Медико-хирургической академии
</a:t>
            </a:r>
            <a:pPr algn="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работа Бородина стала опорой его преподавательской деятельности: он занимался вопросами органической химии и в академии формировал у студентов строгий подход к исследованиям.
</a:t>
            </a:r>
            <a:endParaRPr lang="en-US" sz="1034" dirty="0"/>
          </a:p>
        </p:txBody>
      </p:sp>
      <p:sp>
        <p:nvSpPr>
          <p:cNvPr id="10" name="Text 3"/>
          <p:cNvSpPr txBox="1"/>
          <p:nvPr/>
        </p:nvSpPr>
        <p:spPr>
          <a:xfrm>
            <a:off x="3265163" y="382742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создании Женских врачебных курсов
</a:t>
            </a:r>
            <a:pPr algn="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принимал участие в организационных и образовательных шагах, благодаря которым женщины получили возможность учиться медицине и расширяли круг будущих специалистов.
</a:t>
            </a:r>
            <a:endParaRPr lang="en-US" sz="1062" dirty="0"/>
          </a:p>
        </p:txBody>
      </p:sp>
      <p:sp>
        <p:nvSpPr>
          <p:cNvPr id="11" name="Text 4"/>
          <p:cNvSpPr txBox="1"/>
          <p:nvPr/>
        </p:nvSpPr>
        <p:spPr>
          <a:xfrm>
            <a:off x="6443138" y="1978500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Преподавание и руководство практическими занятиями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 преподавал и объяснял материал на практических занятиях, помогая студентам учиться наблюдать, проверять выводы и аккуратно работать с фактами.
</a:t>
            </a:r>
            <a:endParaRPr lang="en-US" sz="11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Русские, народные и восточные мотивы в музыке Бородина
</a:t>
            </a:r>
            <a:endParaRPr lang="en-US" sz="2723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Бородина заметны русские народные интонации: напевность, широкое дыхание мелодий и умение делать оркестр ярким и «говорящим». Эти черты создают ощущение близости к песенной традиции.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«Князь Игорь» особенно выделяются восточные мотивы, связанные с образом половцев. Вместе с композиторами «Могучей кучки» Бородин укреплял идею национального звучания, соединяя силу и красоту.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стиля Бородина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особенности особенно ярко слышны в «Князе Игоре», «Богатырской» симфонии и в струнных квартетах, где важны и размах, и мягкое пение.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музыкальных средств показывает, что для композитора героизм не отменяет человечность: в центре всегда остаётся «песенное» начало.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Музыкально-аналитические обзоры и школьные пособия (описание характерных признаков)
</a:t>
            </a:r>
            <a:endParaRPr lang="en-US" sz="137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Бородине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 умел совмещать две сложные профессии — химию и музыку: научная дисциплина помогала ему планировать работу, а композиторский слух — находить выразительные решения в звучании.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умер 27 февраля 1887 года в Санкт-Петербурге. Память о нём сохраняется не только как о композиторе, но и как о человеке, который связывал образование, науку и культуру.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известный фрагмент оперы «Князь Игорь» — «Половецкие пляски»: их часто исполняют отдельно. Широкая узнаваемость связана с ритмом, яркими тембрами и эмоциональной «карточностью» музыки.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8281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Бородин важен сегодня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«наука + искусство»
</a:t>
            </a:r>
            <a:pPr algn="ctr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 показывает, что глубокая работа в науке может уживаться с творчеством. Его путь помогает понять: талант развивается через труд, наблюдательность и системность.
</a:t>
            </a:r>
            <a:endParaRPr lang="en-US" sz="124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Доступная связь с литературой
</a:t>
            </a:r>
            <a:pPr algn="ctr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курса литературы композитор ценен как автор музыки к сюжету «Слова о полку Игореве». Музыка помогает иначе услышать исторический памятник и его героев.
</a:t>
            </a:r>
            <a:endParaRPr lang="en-US" sz="1269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интереса к истории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Бородина возвращает к теме Древней Руси и показывает, как художественная традиция XIX века обращалась к прошлому. Это делает уроки живее и нагляднее.
</a:t>
            </a:r>
            <a:endParaRPr lang="en-US" sz="1172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трудолюбия и широты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достижения в разных областях и участие в образовательных делах показывают важность активной позиции. Бородин остаётся примером человека, который расширял горизонты для других.
</a:t>
            </a:r>
            <a:endParaRPr lang="en-US" sz="117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Бородин как часть русской культурной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Порфирьевич Бородин — композитор, учёный и педагог. Его немногочисленные сочинения стали классикой. В школе главное — связь с «Словом о полку Игореве», где труд и любовь к культуре дают долгую жизнь наследию.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2026-05-15T07:09:56Z</dcterms:created>
  <dcterms:modified xsi:type="dcterms:W3CDTF">2026-05-15T07:09:56Z</dcterms:modified>
</cp:coreProperties>
</file>