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геологической летописи
</a:t>
            </a:r>
            <a:endParaRPr lang="en-US" sz="2440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летопись хранит историю Земли и развитие жизни на миллиарды лет.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геологическая летопись?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летопись — это хронология изменений Земли через слои горных пород и ископаемые. Она помогает понять древние климатические и биологические процессы, запечатленные в недрах нашей планеты.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слоёв земной коры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земной коры возникают благодаря оседанию различных частиц — песка, ила и глины — в водной среде, фиксируя условия своего времени.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активность также формирует слои, создавая новые породы, которые закрепляют геологические события определённой эпохи.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слое можно найти ископаемые остатки растений и животных, свидетельствующие о природных условиях в тот период.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Гранд-Каньон: разноцветные слои истории
</a:t>
            </a:r>
            <a:endParaRPr lang="en-US" sz="1194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Величественные стены Гранд-Каньона состоят из осадочных пород разного цвета и возраста. Они показывают миллионы лет геологического развития и смены природных условий.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Кольский полуостров: древние земные пласты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слои Кольского полуострова ярко отражают сложную историю формирования региона, включая ледниковые периоды и вулканические активность.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Байкала: отражение эволюции Земли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Разрезы пород у Байкала демонстрируют чередование осадочных и вулканических пород, помогая исследовать изменения среды обитания и климатические колебания.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геологических слоёв в природе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8848" y="1611696"/>
            <a:ext cx="4033950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эры геологической летописи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ключевых эр: продолжительность и важные биологические события, формировавшие жизнь на Земле.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Эры сменяют друг друга, отражая глобальные изменения в жизни и геологических процессах.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исследования и палеонтология,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как источник знаний о прошлом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— это отпечатки и остатки древних организмов, сохранившиеся в горных породах на протяжении миллионов лет.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изучению ископаемых учёные могут определить возраст слоёв и восстановить облики давно исчезнувших видов животных и растений.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раскрывают места обитания древних форм жизни и помогают понять их эволюцию и исчезновение.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747" y="1460242"/>
            <a:ext cx="2020697" cy="2194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7628" y="1460242"/>
            <a:ext cx="1997126" cy="219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4688" y="1460242"/>
            <a:ext cx="1997126" cy="2194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31504" y="1460242"/>
            <a:ext cx="1997126" cy="21942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ископаемых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394428" y="3807502"/>
            <a:ext cx="2003464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Трилобиты: морские обитатели кембрия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трилобитов — древних членистоногих — находятся в слоях кембрийского периода, свидетельствуя о богатстве жизни в древних морях.
</a:t>
            </a:r>
            <a:endParaRPr lang="en-US" sz="775" dirty="0"/>
          </a:p>
        </p:txBody>
      </p:sp>
      <p:sp>
        <p:nvSpPr>
          <p:cNvPr id="15" name="Text 3"/>
          <p:cNvSpPr txBox="1"/>
          <p:nvPr/>
        </p:nvSpPr>
        <p:spPr>
          <a:xfrm>
            <a:off x="2506578" y="3807502"/>
            <a:ext cx="2003464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Мамонты ледниковой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72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мамонтов обнаружены по всей Евразии, они свидетельствуют о климатических условиях и миграциях животных во времена последний ледниковый период.
</a:t>
            </a:r>
            <a:endParaRPr lang="en-US" sz="722" dirty="0"/>
          </a:p>
        </p:txBody>
      </p:sp>
      <p:sp>
        <p:nvSpPr>
          <p:cNvPr id="16" name="Text 4"/>
          <p:cNvSpPr txBox="1"/>
          <p:nvPr/>
        </p:nvSpPr>
        <p:spPr>
          <a:xfrm>
            <a:off x="4623639" y="3807502"/>
            <a:ext cx="2003464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Отпечаток листа древнего папоротника
</a:t>
            </a:r>
            <a:pPr algn="l" indent="0" marL="0">
              <a:lnSpc>
                <a:spcPct val="100000"/>
              </a:lnSpc>
              <a:buNone/>
            </a:pPr>
            <a:r>
              <a:rPr lang="en-US" sz="79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отпечатков листьев папоротников показывают, каким был растительный покров миллионов лет назад, в эпоху обильной растительности.
</a:t>
            </a:r>
            <a:endParaRPr lang="en-US" sz="798" dirty="0"/>
          </a:p>
        </p:txBody>
      </p:sp>
      <p:sp>
        <p:nvSpPr>
          <p:cNvPr id="17" name="Text 5"/>
          <p:cNvSpPr txBox="1"/>
          <p:nvPr/>
        </p:nvSpPr>
        <p:spPr>
          <a:xfrm>
            <a:off x="6730455" y="3807502"/>
            <a:ext cx="2003464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динозавров и раковины аммонитов
</a:t>
            </a:r>
            <a:pPr algn="l" indent="0" marL="0">
              <a:lnSpc>
                <a:spcPct val="100000"/>
              </a:lnSpc>
              <a:buNone/>
            </a:pPr>
            <a:r>
              <a:rPr lang="en-US" sz="75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зуб динозавра и раковина аммонита иллюстрируют разнообразие жизни и особенности морских и наземных организмов прошлых эон.
</a:t>
            </a:r>
            <a:endParaRPr lang="en-US" sz="75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шкала эволюции земной коры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Архейская эра длится в несколько раз дольше остальных, а развитие сложных организмов приходится на последние миллионы лет.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современные формы жизни — результат длительных эволюционных процессов, начавшихся относительно недавно.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геохронологии, 2024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определения возраста пород и ископаемых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датировка основывается на последовательности горных слоёв, выявляя порядок их формирования без точных цифр возраста.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магнитных свойств пород помогает установить изменение магнитного поля Земли и соотнести слои с геологическими эпохами.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Абсолютная датировка применяет радиометрические методы, анализируя изотопы урана, свинца и других элементов для точного определения возраста.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методов повышает точность датировки и позволяет комплексно понять историю развития Земли.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образования окаменелых остатков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сохранения информации о древних организмах в горных породах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 исчезновение видов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приводили к резкому сокращению разнообразия жизни на Земле, уничтожая десятки и сотни видов за короткое время, что изменяло экосистемы и направление эволюции.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считается самым крупным, когда исчезло около 96% морских видов, вызванное извержениями супервулканов и резкими изменениями климата.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динозавров 66 млн лет назад связывают с падением астероида и последующими глобальными изменениями, открывшими путь развитию млекопитающих.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царапины — свидетельства древних ледников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камнях и горных породах находят глубокие царапины, оставленные движущимися ледниками тысячи лет назад. Эти отметки помогают определить пределы древних ледниковых областей и понять изменения климата.
</a:t>
            </a:r>
            <a:endParaRPr lang="en-US" sz="115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вулканического пепла в осадочных породах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извержения оставляют толстые слои пепла, заметные в разрезах горных пород. Они фиксируют дату катастрофы и влияют на растения и животных тех времён.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древних катастроф и климата в породах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кислорода в атмосфере в истории планеты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кислорода обеспечил условия для появления более сложных организмов и расширения биологических экосистем.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кислорода связано с фотосинтетической активностью древних бактерий и повлияло на эволюцию животных.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геохимическим исследованиям,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881238"/>
            <a:ext cx="5139684" cy="2426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горных пород и их возраст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типы горных пород с указанием их происхождения и примерного возраста.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пород формировались в разные геологические периоды и отражают условия среды в те времена.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Геология России, 2022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учёные и их вклад в исследование летописи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Ковалевский изучал строение и развитие древних организмов, заложив основы сравнительной анатомии и эмбриологии.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Павлов внёс значительный вклад в стратиграфию и определение возраста различных геологических слоёв России.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Ефремов создал науку тафономию, изучающую процессы образования и сохранения окаменелостей в горных породах.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геологической летописи для современных наук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Геология и поиски полезных ископаемых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из слоёв земной коры помогает выявлять месторождения нефти, металлов и минералов. Это важно для добывающей промышленности и экономики.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климатология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Реконструкция древних климата и экосистем на основе летописи позволяет понять влияние изменений на современную природу и прогнозировать будущие перемены.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Инженерное дело и 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грунтов и пород помогает при проектировании зданий и сооружений, снижая риск аварий и повышая безопасность инфраструктуры.
</a:t>
            </a:r>
            <a:endParaRPr lang="en-US" sz="8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105822"/>
            <a:ext cx="900000" cy="8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704867" y="3634590"/>
            <a:ext cx="7875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школьников в изучении геологии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костей мамонта
</a:t>
            </a:r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из Томской области нашли окаменелые кости мамонта на берегу реки, что стало значимым археологическим открытием и вдохновило юных исследователей.
</a:t>
            </a:r>
            <a:endParaRPr lang="en-US" sz="871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ископаемых рыб
</a:t>
            </a:r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казахстанских школьников во время экспедиции обнаружила редкие окаменелости древних рыб, свидетельствующие о жизни в древних водоёмах.
</a:t>
            </a:r>
            <a:endParaRPr lang="en-US" sz="888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Выставочные экспонаты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детьми образцы признаны учёными и выставлены в музеях, способствуя популяризации науки среди молодёжи.
</a:t>
            </a:r>
            <a:endParaRPr lang="en-US" sz="944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прошлых катастроф помогает прогнозировать природные угрозы и принимать меры по их предотвращению, обеспечивая безопасность людей.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климатических изменениях прошлого позволяют лучше понять современные испытания и разработать стратегии адаптации к ним.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информация способствует рациональному использованию природных ресурсов, предупреждая их истощение и экологический ущерб.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Познания из летописи способствуют формированию устойчивого развития, сохраняя планету для будущих поколений.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геологической летописи на понимание будущего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Палеонтологический музей им. Ю.А. Орлова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хранит уникальные скелеты динозавров и останки мамонтов. Здесь можно познакомиться с древней жизнью через богатую коллекцию окаменелостей и интерактивные экспонаты.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Геологический музей МГУ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Экспозиции музея демонстрируют разрезы древних пород, минералы и металлы, раскрывая процессы формирования Земли. Посетители могут самостоятельно изучать геологические слои.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музеи России: коллекции и экспозиции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65" y="238186"/>
            <a:ext cx="4274640" cy="470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650" y="1394500"/>
            <a:ext cx="3918300" cy="146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летопись — ключ к нашей истории и будущему
</a:t>
            </a:r>
            <a:endParaRPr lang="en-US" sz="2886" dirty="0"/>
          </a:p>
        </p:txBody>
      </p:sp>
      <p:sp>
        <p:nvSpPr>
          <p:cNvPr id="7" name="Text 1"/>
          <p:cNvSpPr txBox="1"/>
          <p:nvPr/>
        </p:nvSpPr>
        <p:spPr>
          <a:xfrm>
            <a:off x="513650" y="2993343"/>
            <a:ext cx="3918300" cy="7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позволяет понять эволюцию планеты и ответственность человека за природу, вдохновляя бережно относиться к Земле ради устойчивого развития.
</a:t>
            </a:r>
            <a:endParaRPr lang="en-US" sz="13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2026-05-08T23:01:32Z</dcterms:created>
  <dcterms:modified xsi:type="dcterms:W3CDTF">2026-05-08T23:01:32Z</dcterms:modified>
</cp:coreProperties>
</file>