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Просвещённый век: Европа XVIII века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разума, знаний и реформ, изменивший Европу.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Ньютона к Просвещению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европейцы всё чаще верили, что мир можно понять через опыт, наблюдение и разум. Новые идеи укрепляли наука XVII века, книги, школы и работа мыслителей в разных странах Европы.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Просвещения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 разум главным инструментом познания. Они были уверены, что человек способен объяснять явления, учиться на опыте и улучшать общество с помощью образования и законов.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знание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выступали за право свободно говорить и спорить, а также за веротерпимость. Они не принимали фанатизм, суеверия и давление власти на убеждения человека.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идеей стало равенство людей перед законом. Просветители критиковали сословные привилегии и требовали, чтобы правила действовали одинаково для всех, а не только для избранных.
</a:t>
            </a:r>
            <a:endParaRPr lang="en-US" sz="985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возмущение вызывали жестокие наказания и произвол властей. Просветители верили, что справедливое государство должно опираться на разумные законы, а не на страх и насилие.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несправедливости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связывала прогресс с распространением знаний. Чем больше людей умеют читать, понимать тексты и обсуждать идеи, тем сильнее, по мнению просветителей, становится общество.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всех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просветительской мысли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Нового времени
</a:t>
            </a:r>
            <a:endParaRPr lang="en-US" sz="1033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внёс свой вклад: одни развивали философию, другие — науку, экономику или печать.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не ограничивалось одной страной: идеи возникали и быстро распространялись по всей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философы и их влияние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выступал против религиозного фанатизма и защищал веротерпимость. Он считал, что человек должен иметь право на собственное мнение и что разум важнее предрассудков.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писал о народном суверенитете и общественном договоре. По его мнению, власть должна опираться на согласие общества, а не только на волю правителя.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обосновал разделение власти на законодательную, исполнительную и судебную. Он полагал, что такое устройство помогает избежать злоупотреблений и делает государство более справедливым.
</a:t>
            </a:r>
            <a:endParaRPr lang="en-US" sz="8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и роль печати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источник идей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в «Энциклопедии» помогали читателям увидеть связь между разными областями знания. Это делало науку и практику более понятными для образованных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читательская среда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чиновники, студенты и горожане получали больше возможностей знакомиться с современными текстами. Так формировалась более активная и любознательная читательская аудитория.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проект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«Энциклопедия», издававшаяся с 1751 года под редакцией Дени Дидро и Жана д’Аламбера, стала попыткой собрать воедино знания о науке, ремёслах, технике и искусстве.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 книжная торговля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журналы, брошюры и книжные лавки ускоряли распространение новых взглядов. Печатное слово позволяло идеям быстро переходить от авторов к широкой публике.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745159"/>
            <a:ext cx="4298400" cy="24399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и их основные идеи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и истории философии Нового времени
</a:t>
            </a:r>
            <a:endParaRPr lang="en-US" sz="93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мыслители развивали общую веру в разум, опыт и общественный прогресс.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занимались разными вопросами, но всех объединяло стремление объяснить общество разумно и сделать его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распространялись идеи Просвещения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авторского текста до общественных и государственных перемен.
</a:t>
            </a:r>
            <a:endParaRPr lang="en-US" sz="15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клубы и публичная сфера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Парижские салоны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салонах собирались писатели, учёные, аристократы и состоятельные горожане. Здесь ценились умная беседа, вежливый спор и обмен новостями, а не громкие споры и крик.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Кофейни Лондона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Кофейни стали местом, где обсуждали политику, книги и события дня. В них могли встречаться люди разных профессий, и это расширяло круг участников общественной жизни.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Эдинбурга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помогали образованным людям обсуждать науку, мораль и государственные дела. Такие встречи делали новые идеи более привычными и понятными для широкой публики.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публичная сфера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кофейни и клубы вывели идеи Просвещения за пределы узких философских кружков. Благодаря этому мнение образованных людей стало заметнее в 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эксперимент в XVIII веке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опыту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астрономия и химия показали, что многие явления можно изучать с помощью наблюдения и эксперимента. Это укрепляло веру в точные знания и проверяемые выводы.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знаний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вели к улучшению картографии, медицины, техники и образования. Всё больше людей понимали, что знание законов природы помогает решать реальные жизненные задачи.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демонстрации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приборы становились точнее, а публичные опыты — зрелищнее. Демонстрации экспериментов привлекали внимание и показывали, что наука полезна не только учёным, но и обществу.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Академии и учёные общества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развивались академии наук и научные общества. Они помогали учёным обмениваться результатами, обсуждать открытия и делать знания доступнее для образованных людей.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истории; оценочная схема по основным направлениям науки XVIII века.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быстро находили практическое применение: в навигации, лечении болезней, изготовлении приборов и точных измерениях.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усилил доверие к опыту и наблюдению, а наука стала напрямую влиять на повседневную жизнь и государственные нужды.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13923"/>
            <a:ext cx="511200" cy="4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идеи и начало капитализма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отмечали: если работу делить на простые операции, мастерские и мануфактуры работают быстрее. Такой подход повышал выпуск продукции и снижал её стоимость.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страны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Экономисты XVIII века связывали личную инициативу с общим благом государства. Чем активнее развивались ремёсла, торговля и производство, тем богаче становилась страна.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рынок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Адам Смит объяснял, что обмен и конкуренция помогают производить больше товаров и лучше удовлетворять спрос. Это укрепляло веру в пользу свободной торговли.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торговля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портов и ярмарок требовал кредитов, расчётов и надёжных денежных операций. Поэтому банки, купцы и предприниматели стали заметной частью экономики.
</a:t>
            </a:r>
            <a:endParaRPr lang="en-US" sz="12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14721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Просвещённый абсолютизм в Европе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сведениям о монархах XVIII века.
</a:t>
            </a:r>
            <a:endParaRPr lang="en-US" sz="1144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монархи проводили реформы, опираясь на идеи Просвещения, но сохраняли верховную власть в своих государствах.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просвещённых монархов были сверху и служили укреплению государства, а не ограничению монархии как таковой.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повседневная жизнь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расширялось начальное обучение, а школы постепенно становились доступнее для детей разных слоёв. Грамотность помогала читать книги, газеты и полезные инструкции.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грамотность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Появлялось больше учебников, энциклопедий и научно-популярных изданий. Они делали знания понятнее и ближе к обычной жизни, а не только к университетам.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книги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 учителя всё чаще говорили о порядке, аккуратности и полезном труде. Эти качества считались важными не меньше, чем происхождение или богатство.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 труд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улучшались дороги, городское управление и бытовые условия. Люди ожидали, что разумная организация жизни сделает города более удобными и безопасными.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Удобства в городах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 и новые идеи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истории; сравнительная оценочная схема.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 только различия, но и напряжение между традицией и стремлением к более справедливому устройству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входили в конфликт со старым порядком, потому что предлагали оценивать власть, церковь и законы с позиции разума и прав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Американская революция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9225" y="35984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 французские мыслители обсуждали права человека, свободу и законную власть. Эти взгляды стали важными аргументами для колонистов в Северной Америке.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2725" y="29655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идей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01800" y="23209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 закрепила принципы государственного устройства и разделения властей. Так идеи Просвещения получили практическое воплощение в политической системе.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05300" y="16880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 год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7608" y="282064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колоний за независимость превратилась в создание нового государства. Просветительские аргументы помогали объяснять, почему власть должна опираться на согласие граждан.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21108" y="218767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политические перемены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33417" y="3204474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принята Декларация независимости США. В ней звучали идеи естественных прав, которые связывали свободу человека с правом на политическое самоопределение.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36917" y="2571500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 год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Французская революция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революции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о гражданских правах, законе и народном суверенитете стали частью политических споров. Люди начали говорить о власти уже не только как о наследственной.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1790-е годы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революции идеи Просвещения превращались в политические лозунги и требования. Они поддерживали стремление изменить государство, а не просто пожаловаться на его недостатки.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старого порядка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усиливались неравенство сословий, налоговое бремя и недовольство привилегиями. Эти проблемы делали старую систему всё менее устойчивой и понятной для общества.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философов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не начали революцию напрямую, но подготовили почву для перемен. Их книги помогали критически смотреть на абсолютизм, произвол и сословные ограничения.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идей к историческим переменам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философские идеи XVIII века превращались в реформы, а затем — в крупные политические события.
</a:t>
            </a:r>
            <a:endParaRPr lang="en-US" sz="13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противоречия эпохи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были свободны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говорили о правах и достоинстве человека, но в реальной жизни сохранялись рабство, бесправие женщин и тяжёлая бедность.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узкого круга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книги и споры чаще были доступны образованным людям и состоятельным горожанам. Крестьяне и бедняки нередко оставались в стороне от этих обсуждений.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словами и жизнью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писали о справедливости и свободе, однако старые порядки продолжали действовать. Поэтому между идеалами и повседневностью существовал заметный разрыв.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улучшение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противоречия, эпоха укрепила надежду на перемены. Люди всё чаще верили, что законы, образование и разумные реформы могут сделать общество лучше.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Просвещённый век изменил представление о человеке и государстве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научило европейцев доверять разуму, знаниям и правам личности. Его идеи помогли реформам, науке и новым политическим устройствам, а их влияние чувствуется и сегодня.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2026-06-02T08:03:12Z</dcterms:created>
  <dcterms:modified xsi:type="dcterms:W3CDTF">2026-06-02T08:03:12Z</dcterms:modified>
</cp:coreProperties>
</file>