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image" Target="../media/image-19-12.png"/><Relationship Id="rId13" Type="http://schemas.openxmlformats.org/officeDocument/2006/relationships/image" Target="../media/image-19-13.png"/><Relationship Id="rId14" Type="http://schemas.openxmlformats.org/officeDocument/2006/relationships/image" Target="../media/image-19-14.png"/><Relationship Id="rId15" Type="http://schemas.openxmlformats.org/officeDocument/2006/relationships/image" Target="../media/image-19-15.png"/><Relationship Id="rId16" Type="http://schemas.openxmlformats.org/officeDocument/2006/relationships/image" Target="../media/image-19-16.png"/><Relationship Id="rId17" Type="http://schemas.openxmlformats.org/officeDocument/2006/relationships/image" Target="../media/image-19-17.png"/><Relationship Id="rId18" Type="http://schemas.openxmlformats.org/officeDocument/2006/relationships/slideLayout" Target="../slideLayouts/slideLayout1.xml"/><Relationship Id="rId1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3275" y="555046"/>
            <a:ext cx="4294200" cy="373645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0875" y="702600"/>
            <a:ext cx="4294200" cy="3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Многоугольник: основные понятия и свойства
</a:t>
            </a:r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 стороны, углы, диагонали и другие свойства фигур.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47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245225" y="590200"/>
            <a:ext cx="3933300" cy="38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многоугольники важны в геометрии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Многоугольники помогают понять углы, периметр, диагонали и свойства плоских фигур. Их узнают в чертежах, архитектуре, мозаиках и технике, поэтому тема нужна и в задачах, и в жизни.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58868" y="1095972"/>
            <a:ext cx="3654900" cy="12385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09300" y="105875"/>
            <a:ext cx="77985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многоугольник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784500" y="1266325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Замкнутая фигура
</a:t>
            </a:r>
            <a:pPr algn="l" indent="0" marL="0">
              <a:lnSpc>
                <a:spcPct val="115000"/>
              </a:lnSpc>
              <a:buNone/>
            </a:pPr>
            <a:r>
              <a:rPr lang="en-US" sz="4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Многоугольник образуют несколько отрезков, соединённых последовательно так, чтобы линия замыкалась. Только при таком условии фигура имеет чёткую границу и считается многоугольником.
</a:t>
            </a:r>
            <a:endParaRPr lang="en-US" sz="1077" dirty="0"/>
          </a:p>
        </p:txBody>
      </p:sp>
      <p:sp>
        <p:nvSpPr>
          <p:cNvPr id="10" name="Text 2"/>
          <p:cNvSpPr txBox="1"/>
          <p:nvPr/>
        </p:nvSpPr>
        <p:spPr>
          <a:xfrm>
            <a:off x="5158475" y="2543475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Вершины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Точки, в которых сходятся две стороны, называются вершинами. По вершинам удобно считать элементы фигуры и отмечать её на чертеже.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784500" y="3115975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Стороны фигуры
</a:t>
            </a:r>
            <a:pPr algn="l" indent="0" marL="0">
              <a:lnSpc>
                <a:spcPct val="115000"/>
              </a:lnSpc>
              <a:buNone/>
            </a:pPr>
            <a:r>
              <a:rPr lang="en-US" sz="4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отрезок границы многоугольника называется стороной. Именно стороны определяют форму фигуры, её размеры и помогают различать многоугольники между собой.
</a:t>
            </a:r>
            <a:endParaRPr lang="en-US" sz="1077" dirty="0"/>
          </a:p>
        </p:txBody>
      </p:sp>
      <p:sp>
        <p:nvSpPr>
          <p:cNvPr id="12" name="Text 4"/>
          <p:cNvSpPr txBox="1"/>
          <p:nvPr/>
        </p:nvSpPr>
        <p:spPr>
          <a:xfrm>
            <a:off x="5158475" y="3855225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фигура не подходит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ломаная линия не замкнута или хотя бы одна её часть не является отрезком, многоугольником она не считается. Такой рисунок не имеет всех нужных признаков.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825852" y="1054638"/>
            <a:ext cx="3076500" cy="302242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3300" y="301350"/>
            <a:ext cx="43833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элементы многоугольника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644700" y="1421050"/>
            <a:ext cx="27693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Стороны
</a:t>
            </a:r>
            <a:pPr algn="l" indent="0" marL="0">
              <a:lnSpc>
                <a:spcPct val="115000"/>
              </a:lnSpc>
              <a:buNone/>
            </a:pPr>
            <a:r>
              <a:rPr lang="en-US" sz="4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Стороны составляют границу многоугольника и всегда представлены отрезками. Их количество помогает определить название фигуры и используется при решении геометрических задач.
</a:t>
            </a:r>
            <a:endParaRPr lang="en-US" sz="1032" dirty="0"/>
          </a:p>
        </p:txBody>
      </p:sp>
      <p:sp>
        <p:nvSpPr>
          <p:cNvPr id="12" name="Text 3"/>
          <p:cNvSpPr txBox="1"/>
          <p:nvPr/>
        </p:nvSpPr>
        <p:spPr>
          <a:xfrm>
            <a:off x="644700" y="2592853"/>
            <a:ext cx="27693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Вершины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Вершины — это точки соединения сторон. Число вершин всегда совпадает с числом сторон, поэтому их удобно пересчитывать вместе.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44700" y="3764671"/>
            <a:ext cx="27693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каждой вершине образуется угол. У многоугольника столько углов, сколько вершин, и это равенство важно для вычислений и сравнения фигур.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4056550" y="2044650"/>
            <a:ext cx="27693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элементов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треугольника 3 стороны, 3 вершины и 3 угла; у четырёхугольника — по 4. Такое соответствие сохраняется у любого многоугольника.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87841" y="1354345"/>
            <a:ext cx="2235418" cy="3686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5199" y="123125"/>
            <a:ext cx="85536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 как самый простой многоугольник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788484" y="1563225"/>
            <a:ext cx="22536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Минимальное число сторон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 состоит из трёх сторон, трёх вершин и трёх углов. Это самый простой многоугольник, с которого удобно начинать изучение геометрических фигур.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616637" y="1563226"/>
            <a:ext cx="22536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Удобная модель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примере треугольника легко показать, как стороны соединяются в вершинах и как образуются углы. Поэтому он часто используется в учебных рисунках и пояснениях.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788484" y="3583725"/>
            <a:ext cx="22536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выделить на рисунке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изображении полезно подписать стороны, вершины и углы, а также отметить основание и боковые стороны. Разные цвета помогают быстрее увидеть структуру фигуры.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сторон, тем длиннее становится название фигуры и тем сложнее её форма.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Названия многоугольников напрямую связаны с числом сторон, поэтому форму можно определить по одному признаку.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Названия многоугольников по числу сторон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обобщение терминов по числу сторон.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76966" y="2972580"/>
            <a:ext cx="5641200" cy="21705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7050" y="118050"/>
            <a:ext cx="77904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называются многоугольники с разным числом сторон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529948" y="1648625"/>
            <a:ext cx="2428193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названия
</a:t>
            </a:r>
            <a:pPr algn="l" indent="0" marL="0">
              <a:lnSpc>
                <a:spcPct val="115000"/>
              </a:lnSpc>
              <a:buNone/>
            </a:pPr>
            <a:r>
              <a:rPr lang="en-US" sz="396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Фигуры с небольшим числом сторон имеют привычные названия: треугольник, четырёхугольник, пятиугольник, шестиугольник. Их легко запомнить, если сразу связывать название с количеством сторон.
</a:t>
            </a:r>
            <a:endParaRPr lang="en-US" sz="870" dirty="0"/>
          </a:p>
        </p:txBody>
      </p:sp>
      <p:sp>
        <p:nvSpPr>
          <p:cNvPr id="12" name="Text 3"/>
          <p:cNvSpPr txBox="1"/>
          <p:nvPr/>
        </p:nvSpPr>
        <p:spPr>
          <a:xfrm>
            <a:off x="3381202" y="1648625"/>
            <a:ext cx="2428193" cy="9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3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длинные названия
</a:t>
            </a:r>
            <a:pPr algn="l" indent="0" marL="0">
              <a:lnSpc>
                <a:spcPct val="115000"/>
              </a:lnSpc>
              <a:buNone/>
            </a:pPr>
            <a:r>
              <a:rPr lang="en-US" sz="424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3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фигур с большим числом сторон используют названия вроде семиугольника, восьмиугольника, девятиугольника и десятиугольника. Принцип остаётся тем же: имя показывает число сторон.
</a:t>
            </a:r>
            <a:endParaRPr lang="en-US" sz="933" dirty="0"/>
          </a:p>
        </p:txBody>
      </p:sp>
      <p:sp>
        <p:nvSpPr>
          <p:cNvPr id="13" name="Text 4"/>
          <p:cNvSpPr txBox="1"/>
          <p:nvPr/>
        </p:nvSpPr>
        <p:spPr>
          <a:xfrm>
            <a:off x="6231902" y="1648625"/>
            <a:ext cx="2428193" cy="9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6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обозначение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476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6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число сторон может быть любым, в математике пишут n-угольник. Буква n обозначает переменное количество сторон и помогает составлять общие формулы.
</a:t>
            </a:r>
            <a:endParaRPr lang="en-US" sz="1046" dirty="0"/>
          </a:p>
        </p:txBody>
      </p:sp>
      <p:sp>
        <p:nvSpPr>
          <p:cNvPr id="14" name="Text 5"/>
          <p:cNvSpPr txBox="1"/>
          <p:nvPr/>
        </p:nvSpPr>
        <p:spPr>
          <a:xfrm>
            <a:off x="529948" y="3407125"/>
            <a:ext cx="2428193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9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
</a:t>
            </a:r>
            <a:pPr algn="l" indent="0" marL="0">
              <a:lnSpc>
                <a:spcPct val="115000"/>
              </a:lnSpc>
              <a:buNone/>
            </a:pPr>
            <a:r>
              <a:rPr lang="en-US" sz="458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запись удобна для школьных задач, где требуется описать свойство любой фигуры сразу, без перечисления всех конкретных случаев.
</a:t>
            </a:r>
            <a:endParaRPr lang="en-US" sz="1009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28350" y="1752822"/>
            <a:ext cx="4775700" cy="1903257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связаны название фигуры, число сторон, число вершин и пример из учебной практики.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всех рассмотренных фигур число сторон равно числу вершин, поэтому этот признак удобно использовать для распознавания.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многоугольников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58868" y="1424422"/>
            <a:ext cx="3654900" cy="12385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300" y="105875"/>
            <a:ext cx="77985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Правильные и неправильные многоугольники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784500" y="1266325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Правильный многоугольник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Правильной называют фигуру, у которой все стороны равны и все углы равны. Такая форма выглядит симметричной и особенно удобна для построений и сравнения.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158475" y="3066918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геометрии
</a:t>
            </a:r>
            <a:pPr algn="l" indent="0" marL="0">
              <a:lnSpc>
                <a:spcPct val="115000"/>
              </a:lnSpc>
              <a:buNone/>
            </a:pPr>
            <a:r>
              <a:rPr lang="en-US" sz="4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 — правильный четырёхугольник, а прямоугольник — неправильный, потому что его стороны не равны. Равносторонний треугольник тоже относится к правильным многоугольникам.
</a:t>
            </a:r>
            <a:endParaRPr lang="en-US" sz="1077" dirty="0"/>
          </a:p>
        </p:txBody>
      </p:sp>
      <p:sp>
        <p:nvSpPr>
          <p:cNvPr id="10" name="Text 3"/>
          <p:cNvSpPr txBox="1"/>
          <p:nvPr/>
        </p:nvSpPr>
        <p:spPr>
          <a:xfrm>
            <a:off x="784500" y="3408325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Неправильный многоугольник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хотя бы одно из условий не выполняется, многоугольник считают неправильным. У него могут различаться стороны, углы или и то и другое одновременно.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любого многоугольника сумму углов можно найти по одной общей формуле, не считая углы отдельно.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увеличением числа сторон сумма внутренних углов растёт на 180° за каждую добавленную сторону после треугольника.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внутренних углов многоугольника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геометрии: формула (n−2)×180°.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23300" y="301350"/>
            <a:ext cx="43833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Периметр многоугольника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644700" y="1421056"/>
            <a:ext cx="3523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сторон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Периметр многоугольника находят, складывая длины всех его сторон. Этот способ подходит для любой фигуры, если известны размеры каждой стороны и их можно измерить или прочитать на чертеже.
</a:t>
            </a:r>
            <a:endParaRPr lang="en-US" sz="1112" dirty="0"/>
          </a:p>
        </p:txBody>
      </p:sp>
      <p:sp>
        <p:nvSpPr>
          <p:cNvPr id="10" name="Text 3"/>
          <p:cNvSpPr txBox="1"/>
          <p:nvPr/>
        </p:nvSpPr>
        <p:spPr>
          <a:xfrm>
            <a:off x="644700" y="2592854"/>
            <a:ext cx="3523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Единицы измерения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 всегда записывают в единицах длины: миллиметрах, сантиметрах, метрах или километрах. Выбор единицы зависит от размера фигуры и условий задачи.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44700" y="3764667"/>
            <a:ext cx="3523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стороны
</a:t>
            </a:r>
            <a:pPr algn="l" indent="0" marL="0">
              <a:lnSpc>
                <a:spcPct val="115000"/>
              </a:lnSpc>
              <a:buNone/>
            </a:pPr>
            <a:r>
              <a:rPr lang="en-US" sz="4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многоугольник равносторонний, вычисление упрощается: длину одной стороны умножают на число сторон. Такой приём особенно удобен для правильных многоугольников.
</a:t>
            </a:r>
            <a:endParaRPr lang="en-US" sz="1187" dirty="0"/>
          </a:p>
        </p:txBody>
      </p:sp>
      <p:sp>
        <p:nvSpPr>
          <p:cNvPr id="12" name="Text 5"/>
          <p:cNvSpPr txBox="1"/>
          <p:nvPr/>
        </p:nvSpPr>
        <p:spPr>
          <a:xfrm>
            <a:off x="4926000" y="1978167"/>
            <a:ext cx="3523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Практический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Периметр помогает сравнивать фигуры, оценивать длину рамок, ограждений и деталей. В геометрии он часто служит первым шагом перед более сложными вычислениями.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1551" y="1345875"/>
            <a:ext cx="8212397" cy="3334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71500" y="933150"/>
            <a:ext cx="8212500" cy="2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основана на свойствах сторон многоугольника и выборе подходящего способа вычисления.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71500" y="247125"/>
            <a:ext cx="82125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находят периметр многоугольника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87241" y="1354345"/>
            <a:ext cx="2236618" cy="3686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5199" y="123125"/>
            <a:ext cx="85536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Выпуклые и невыпуклые многоугольники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788484" y="1563225"/>
            <a:ext cx="22536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Выпуклая фигура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выпуклого многоугольника все вершины как будто «смотрят» наружу, а любая диагональ проходит внутри фигуры. Такая форма не имеет вогнутых участков.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616637" y="1563226"/>
            <a:ext cx="22536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Невыпуклая фигура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невыпуклого многоугольника есть хотя бы одна впадина. Из-за неё часть диагоналей может выходить за пределы фигуры, что сразу заметно на рисунке.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788484" y="3583725"/>
            <a:ext cx="22536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отличить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можно провести диагональ, которая полностью остаётся внутри, фигура может быть выпуклой. Если хотя бы одна диагональ выходит наружу, многоугольник невыпуклый.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Диагонали соединяют несоседние вершины, поэтому их количество быстро растёт при увеличении числа сторон.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сторон у многоугольника, тем больше диагоналей. Это показывает, что фигура становится сложнее и богаче по своим свойствам.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диагоналей в многоугольниках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геометрии; теоретические значения по формуле n(n−3)/2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7050" y="118050"/>
            <a:ext cx="77904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диагональ и зачем она нужна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29948" y="1648625"/>
            <a:ext cx="2428193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
</a:t>
            </a:r>
            <a:pPr algn="l" indent="0" marL="0">
              <a:lnSpc>
                <a:spcPct val="115000"/>
              </a:lnSpc>
              <a:buNone/>
            </a:pPr>
            <a:r>
              <a:rPr lang="en-US" sz="112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Диагональ — это отрезок, который соединяет две несоседние вершины многоугольника. Она не совпадает со стороной и помогает увидеть внутреннее строение фигуры.
</a:t>
            </a:r>
            <a:endParaRPr lang="en-US" sz="1027" dirty="0"/>
          </a:p>
        </p:txBody>
      </p:sp>
      <p:sp>
        <p:nvSpPr>
          <p:cNvPr id="10" name="Text 3"/>
          <p:cNvSpPr txBox="1"/>
          <p:nvPr/>
        </p:nvSpPr>
        <p:spPr>
          <a:xfrm>
            <a:off x="3381202" y="1648625"/>
            <a:ext cx="2428193" cy="9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диагоналей нет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треугольнике диагоналей не бывает, потому что все его вершины соседние. Поэтому эта фигура служит самой простой моделью для изучения углов.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530502" y="3407125"/>
            <a:ext cx="2428193" cy="9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3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в расчётах
</a:t>
            </a:r>
            <a:pPr algn="l" indent="0" marL="0">
              <a:lnSpc>
                <a:spcPct val="115000"/>
              </a:lnSpc>
              <a:buNone/>
            </a:pPr>
            <a:r>
              <a:rPr lang="en-US" sz="1053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Диагонали позволяют разбивать сложные многоугольники на треугольники. Это удобно, когда нужно находить сумму углов, сравнивать фигуры или доказывать их свойства.
</a:t>
            </a:r>
            <a:endParaRPr lang="en-US" sz="1053" dirty="0"/>
          </a:p>
        </p:txBody>
      </p:sp>
      <p:sp>
        <p:nvSpPr>
          <p:cNvPr id="12" name="Text 5"/>
          <p:cNvSpPr txBox="1"/>
          <p:nvPr/>
        </p:nvSpPr>
        <p:spPr>
          <a:xfrm>
            <a:off x="3380923" y="3407125"/>
            <a:ext cx="2428193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в задачах
</a:t>
            </a:r>
            <a:pPr algn="l" indent="0" marL="0">
              <a:lnSpc>
                <a:spcPct val="115000"/>
              </a:lnSpc>
              <a:buNone/>
            </a:pPr>
            <a:r>
              <a:rPr lang="en-US" sz="1165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четырёхугольниках и более сложных фигурах диагонали помогают исследовать симметрию, вычислять площади некоторых фигур и строить точные чертежи.
</a:t>
            </a:r>
            <a:endParaRPr lang="en-US" sz="106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7900" y="1726508"/>
            <a:ext cx="5226300" cy="2082834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97900" y="280225"/>
            <a:ext cx="8658300" cy="61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формулы для многоугольников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5823275" y="897927"/>
            <a:ext cx="2993400" cy="34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связь между числом сторон, суммой внутренних углов и числом диагоналей для некоторых многоугольников.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любого n-угольника действуют общие формулы, поэтому достаточно знать число сторон, чтобы быстро найти основные характеристики фигуры.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297900" y="4637900"/>
            <a:ext cx="44097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969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
</a:t>
            </a:r>
            <a:endParaRPr lang="en-US" sz="969" dirty="0"/>
          </a:p>
        </p:txBody>
      </p:sp>
      <p:sp>
        <p:nvSpPr>
          <p:cNvPr id="6" name="Text 3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1551" y="1345875"/>
            <a:ext cx="8212397" cy="3334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71500" y="933150"/>
            <a:ext cx="8212500" cy="2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проверки фигуры по её границе, вершинам и числу сторон.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71500" y="247125"/>
            <a:ext cx="82125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распознать многоугольник на рисунке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58868" y="1095972"/>
            <a:ext cx="3654900" cy="12385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09300" y="105875"/>
            <a:ext cx="77985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Многоугольники в окружающем мире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784500" y="1266325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Архитектура и здания
</a:t>
            </a:r>
            <a:pPr algn="l" indent="0" marL="0">
              <a:lnSpc>
                <a:spcPct val="115000"/>
              </a:lnSpc>
              <a:buNone/>
            </a:pPr>
            <a:r>
              <a:rPr lang="en-US" sz="4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зданиях многоугольники встречаются в окнах, дверях, плитке, фасадах и элементах крыш. Геометрические формы делают конструкции удобными для проектирования и аккуратными на вид.
</a:t>
            </a:r>
            <a:endParaRPr lang="en-US" sz="1077" dirty="0"/>
          </a:p>
        </p:txBody>
      </p:sp>
      <p:sp>
        <p:nvSpPr>
          <p:cNvPr id="10" name="Text 2"/>
          <p:cNvSpPr txBox="1"/>
          <p:nvPr/>
        </p:nvSpPr>
        <p:spPr>
          <a:xfrm>
            <a:off x="5158475" y="2543475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Дорожные знаки и узоры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Многоугольные контуры часто встречаются в дорожных знаках, орнаментах, мозаиках и декоративных решётках. Они хорошо заметны и легко узнаются по числу сторон.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784500" y="3115975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примеры
</a:t>
            </a:r>
            <a:pPr algn="l" indent="0" marL="0">
              <a:lnSpc>
                <a:spcPct val="115000"/>
              </a:lnSpc>
              <a:buNone/>
            </a:pPr>
            <a:r>
              <a:rPr lang="en-US" sz="4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Шестиугольные ячейки сот — один из самых известных природных примеров многоугольников. Такие формы показывают, как геометрия помогает экономно использовать пространство.
</a:t>
            </a:r>
            <a:endParaRPr lang="en-US" sz="1077" dirty="0"/>
          </a:p>
        </p:txBody>
      </p:sp>
      <p:sp>
        <p:nvSpPr>
          <p:cNvPr id="12" name="Text 4"/>
          <p:cNvSpPr txBox="1"/>
          <p:nvPr/>
        </p:nvSpPr>
        <p:spPr>
          <a:xfrm>
            <a:off x="5158475" y="3855225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Предметы повседневности
</a:t>
            </a:r>
            <a:pPr algn="l" indent="0" marL="0">
              <a:lnSpc>
                <a:spcPct val="115000"/>
              </a:lnSpc>
              <a:buNone/>
            </a:pPr>
            <a:r>
              <a:rPr lang="en-US" sz="4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Треугольники, прямоугольники и шестиугольники можно увидеть в предметах быта, на упаковке, в мебели и бытовых деталях. Это делает тему наглядной и понятной.
</a:t>
            </a:r>
            <a:endParaRPr lang="en-US" sz="1077" dirty="0"/>
          </a:p>
        </p:txBody>
      </p:sp>
      <p:sp>
        <p:nvSpPr>
          <p:cNvPr id="13" name="Text 5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69187" y="1517888"/>
            <a:ext cx="420300" cy="4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44500" y="2419798"/>
            <a:ext cx="435600" cy="3484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221587" y="2383888"/>
            <a:ext cx="315225" cy="42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80000" y="3580288"/>
            <a:ext cx="315225" cy="420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86506" y="1410850"/>
            <a:ext cx="169650" cy="226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62131" y="529100"/>
            <a:ext cx="218400" cy="218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86506" y="2311126"/>
            <a:ext cx="169650" cy="2262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362131" y="3230987"/>
            <a:ext cx="218400" cy="17472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362131" y="4128562"/>
            <a:ext cx="218400" cy="17472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8" name="Image 16" descr="preencoded.png">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7736987" y="3616172"/>
            <a:ext cx="435600" cy="348480"/>
          </a:xfrm>
          <a:prstGeom prst="rect">
            <a:avLst/>
          </a:prstGeom>
        </p:spPr>
      </p:pic>
      <p:sp>
        <p:nvSpPr>
          <p:cNvPr id="19" name="Text 0"/>
          <p:cNvSpPr txBox="1"/>
          <p:nvPr/>
        </p:nvSpPr>
        <p:spPr>
          <a:xfrm>
            <a:off x="5532650" y="141125"/>
            <a:ext cx="3211200" cy="8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многоугольников в математике и технике
</a:t>
            </a:r>
            <a:endParaRPr lang="en-US" sz="2000" dirty="0"/>
          </a:p>
        </p:txBody>
      </p:sp>
      <p:sp>
        <p:nvSpPr>
          <p:cNvPr id="20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21" name="Text 2"/>
          <p:cNvSpPr txBox="1"/>
          <p:nvPr/>
        </p:nvSpPr>
        <p:spPr>
          <a:xfrm>
            <a:off x="842625" y="1456550"/>
            <a:ext cx="4402500" cy="67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9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Вычисления
</a:t>
            </a:r>
            <a:pPr algn="l" indent="0" marL="0">
              <a:lnSpc>
                <a:spcPct val="115000"/>
              </a:lnSpc>
              <a:buNone/>
            </a:pPr>
            <a:r>
              <a:rPr lang="en-US" sz="53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их помощью находят периметр, углы и другие характеристики фигур. Это делает многоугольники важным инструментом для решения задач в школьной геометрии.
</a:t>
            </a:r>
            <a:endParaRPr lang="en-US" sz="1329" dirty="0"/>
          </a:p>
        </p:txBody>
      </p:sp>
      <p:sp>
        <p:nvSpPr>
          <p:cNvPr id="22" name="Text 3"/>
          <p:cNvSpPr txBox="1"/>
          <p:nvPr/>
        </p:nvSpPr>
        <p:spPr>
          <a:xfrm>
            <a:off x="842625" y="565200"/>
            <a:ext cx="4402500" cy="67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9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Чертежи
</a:t>
            </a:r>
            <a:pPr algn="l" indent="0" marL="0">
              <a:lnSpc>
                <a:spcPct val="115000"/>
              </a:lnSpc>
              <a:buNone/>
            </a:pPr>
            <a:r>
              <a:rPr lang="en-US" sz="53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Многоугольники помогают строить точные чертежи, задавать форму деталей и измерять их размеры. Благодаря этому геометрические модели становятся понятными и удобными для работы.
</a:t>
            </a:r>
            <a:endParaRPr lang="en-US" sz="1329" dirty="0"/>
          </a:p>
        </p:txBody>
      </p:sp>
      <p:sp>
        <p:nvSpPr>
          <p:cNvPr id="23" name="Text 4"/>
          <p:cNvSpPr txBox="1"/>
          <p:nvPr/>
        </p:nvSpPr>
        <p:spPr>
          <a:xfrm>
            <a:off x="842649" y="2348050"/>
            <a:ext cx="4402500" cy="67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9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Архитектура
</a:t>
            </a:r>
            <a:pPr algn="l" indent="0" marL="0">
              <a:lnSpc>
                <a:spcPct val="115000"/>
              </a:lnSpc>
              <a:buNone/>
            </a:pPr>
            <a:r>
              <a:rPr lang="en-US" sz="53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архитектуре многоугольные формы используют для планов, фасадов, оконных проёмов и декоративных элементов. Они помогают сочетать красоту, устойчивость и точность.
</a:t>
            </a:r>
            <a:endParaRPr lang="en-US" sz="1329" dirty="0"/>
          </a:p>
        </p:txBody>
      </p:sp>
      <p:sp>
        <p:nvSpPr>
          <p:cNvPr id="24" name="Text 5"/>
          <p:cNvSpPr txBox="1"/>
          <p:nvPr/>
        </p:nvSpPr>
        <p:spPr>
          <a:xfrm>
            <a:off x="842625" y="3245625"/>
            <a:ext cx="4402500" cy="67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9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Моделирование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53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компьютерной графике и моделировании многоугольники служат основой для создания изображений и объёмных объектов. Чем точнее модель, тем реалистичнее результат.
</a:t>
            </a:r>
            <a:endParaRPr lang="en-US" sz="1329" dirty="0"/>
          </a:p>
        </p:txBody>
      </p:sp>
      <p:sp>
        <p:nvSpPr>
          <p:cNvPr id="25" name="Text 6"/>
          <p:cNvSpPr txBox="1"/>
          <p:nvPr/>
        </p:nvSpPr>
        <p:spPr>
          <a:xfrm>
            <a:off x="842625" y="4143200"/>
            <a:ext cx="4402500" cy="67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9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Техника
</a:t>
            </a:r>
            <a:pPr algn="l" indent="0" marL="0">
              <a:lnSpc>
                <a:spcPct val="115000"/>
              </a:lnSpc>
              <a:buNone/>
            </a:pPr>
            <a:r>
              <a:rPr lang="en-US" sz="53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инженерии и робототехнике многоугольники применяют при расчёте деталей, схем и движения механизмов. Знание их свойств помогает проектировать надёжные конструкции.
</a:t>
            </a:r>
            <a:endParaRPr lang="en-US" sz="132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86450" y="1258750"/>
            <a:ext cx="6589200" cy="322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Многоугольники вокруг нас и в задачах
</a:t>
            </a:r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Многоугольники помогают описывать фигуры, считать их стороны, углы, периметр и диагонали. Эти знания нужны и на уроках геометрии, и при наблюдении за предметами вокруг нас.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2026-05-29T05:03:02Z</dcterms:created>
  <dcterms:modified xsi:type="dcterms:W3CDTF">2026-05-29T05:03:02Z</dcterms:modified>
</cp:coreProperties>
</file>