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ущерб от наводнений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заранее защитить людей, дома и город от большой воды?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большая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быстро разрушают жильё, дороги и коммуникации. Они могут лишать людей воды, света и связи, а также останавливать учёбу и работу. Особенно уязвимы низины, поймы, подвалы и прибрежные районы.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наводнений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переполняют ливневую канализацию, ручьи и малые реки. Вода не успевает уходить с улиц и дворов, поэтому быстро скапливается в низких местах и подвалах.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опасно быстрое таяние снега и льда: в реки сразу поступает много воды. При длительных дождях и штормовых нагонах уровень тоже растёт, особенно у морских берегов.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риск выше из-за асфальта, крыш и плотной застройки. Эти поверхности мешают воде впитываться в почву, поэтому поток становится быстрее и разрушительнее.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сильнее всего уменьшают ущерб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наибольший эффект даёт сочетание предупреждения и инженерной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люди узнают об угрозе и чем надёжнее защита, тем меньше пострадавших и разрушений.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 общим принципам защиты от наводнений; иллюстративные данные.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почву, а кроны замедляют падение дождя на землю. В лесу вода уходит медленнее и успевает впитаться, поэтому поток вниз по склону становится слабее.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естественный щит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Болотистые участки и влажные луга работают как природные губки. Они временно накапливают воду после сильных дождей и помогают реке не подниматься слишком резко.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 луг принимают лишнюю воду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на берегу удерживают грунт даже при сильном течении. Там, где растительность сохранена, вода реже подмывает берег и меньше уносит землю в реку.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с растениями разрушается медленнее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способы удержания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7997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меры защиты и их назначение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по месту применения и их основной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сооружения решают разные задачи: одни удерживают воду, другие отводят её, третьи помогают убрать скопления из низких мест.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инженерные меры защиты от наводнений, применяемые в городах и на берегах рек.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раннего предупреждения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служб и населения при угрозе подъёма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планирование застройки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лучше не начинать в поймах рек, низинах и местах, где вода проходит при разливе. Запрет или ограничение застройки в таких зонах снижает риск для людей и имущества.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здания делают выше уровня возможного подтопления: используют более высокий фундамент, прочные и водостойкие материалы, а также удобные подъезды для техники и спасателей.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продумать, как люди смогут быстро покинуть территорию. Хорошие дороги, понятные выходы и свободные проходы помогают не терять время в опасный момент.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повреждается чаще всего при наводнениях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разлив может испортить мебель, технику и покрытия, если вода держится долго.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ущерб связан с жильём и транспортом, поэтому защита домов и дорог должна быть приоритетом.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структура ущерба для наглядности; иллюстративная схема на основе типичных последствий наводнений.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дома к возможному паводку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важные вещи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лекарства, деньги и зарядные устройства лучше сложить заранее в непромокаемую папку. Её удобно держать на верхней полке, чтобы вода не испортила самые нужные вещи.
</a:t>
            </a:r>
            <a:endParaRPr lang="en-US" sz="1147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Защитите входы и окна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окна и двери можно временно закрыть мешками с песком или другими преградами. Это помогает замедлить проникновение воды в дом и выиграть время.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Поднимите ценные предметы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Электроприборы, школьные принадлежности и дорогие вещи стоит убрать выше уровня пола. Тогда при подтоплении они меньше пострадают и не станут опасными.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дом заранее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осмотреть крышу, водостоки, подвалы и трубы ещё до подъёма воды. Если убрать мусор и найти щели, воде будет труднее попасть внутрь.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роли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должен быть известен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каждому ученику важно знать ближайший безопасный выход, маршрут движения и место сбора выше уровня возможного подтопления. Это экономит время и снижает панику при тревоге.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ответственных взрослых и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назначенные взрослые проверяют классы, помогают младшим детям и следят за аптечкой, водой и фонариками. Чёткое распределение обязанностей делает эвакуацию организованной и безопасной.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наводнении по этапам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показывает, как действовать до, во время и после подъёма воды. Она помогает не забыть главное в стрессовой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шаги меняются по времени события: сначала подготовка, затем уход в безопасное место, после этого осторожная проверка обстановки.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при наводнении, используемых в памятках МЧС и школьных инструкциях.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решают, нужна ли эвакуация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службы оценивают угрозу и принимают решение о выводе людей из опасной зоны.
</a:t>
            </a:r>
            <a:endParaRPr lang="en-US" sz="128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61930"/>
            <a:ext cx="376800" cy="3349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защищают в первую очередь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Электроподстанции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защищают от затопления водонепроницаемыми барьерами и поднятием оборудования выше опасного уровня. Это помогает сохранить электричество в домах, школах и больницах во время паводка.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больниц особенно важны резервное питание и безопасные подъезды для машин скорой помощи. Тогда врачи могут продолжать работу, даже если рядом поднимается вода.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подъезды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маршруты и укрепление опор уменьшают риск, что район окажется отрезанным. Это позволяет людям быстрее эвакуироваться и доставлять помощь туда, где она нужна.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Насосные станции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Насосные станции и водопроводные узлы защищают, чтобы город не остался без воды и отвода стоков. При угрозе их работу поддерживают резервные системы и дежурные бригады.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дешевле восстановления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после паводка часто затрагивает сразу несколько сфер: жильё, транспорт, связь и учебные здания.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умеренные вложения заранее заметно меньше больших потерь после бедствия, поэтому подготовка выгоднее срочного восстановления.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затрат по типовым мерам защиты от наводнений; условные значения для 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угрозы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очищают ливневые решётки, не загромождают канавы и заранее собирают документы, воду, фонарик и лекарства. Семья также договаривается о месте встречи.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предупреждении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внимательно следят за сообщениями спасателей, помогают соседям и готовятся к возможной эвакуации. Особенно важно поддержать пожилых, детей и людей с ограниченными возможностями.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прохода воды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воды жители сообщают о повреждениях, не трогают опасные провода и помогают уборке территории только после разрешения взрослых и служб.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жители помогают уменьшить ущерб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нет растений и почва обнажена, вода быстрее подмывает склон. После сильного дождя край берега может осыпаться, а поток уносит землю в реку, делая русло ещё более мутным и опасным.
</a:t>
            </a:r>
            <a:endParaRPr lang="en-US" sz="838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Голый крутой берег размывается быстрее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воды есть каменная защита, пологий откос и кустарники с крепкими корнями, течение действует мягче. Такой берег меньше разрушается, а деревья и трава помогают удерживать грунт на месте.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Укреплённый берег держится надёжнее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берега — две разные судьбы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наводнений по сезонам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начинается заранее, потому что опасность часто нарастает постепенно и заметить её можно по погоде и уровню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перед дождливыми периодами нужна особая проверка готовности, а летом и зимой важны постоянный уход и контроль стока.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сезонных профилактических работ в городах и населённых пунктах; шкала условная для сравнения.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эффективных мер в разных местах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оповещения дополняют другие меры, потому что предупреждают людей вовремя. Когда защита, планировка и сигнализация работают вместе, результат становится намного надёжнее.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риск слишком велик, ограничивают строительство в поймах и низинах. Это уменьшает число зданий, которые могут пострадать, и снижает будущие расходы на восстановление.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районах полезны зоны, куда вода может временно уйти без вреда для людей. Это снижает нагрузку на русло и помогает защитить более плотную застройку ниже по течению.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местах лучше работают дамбы и насыпи, потому что они сдерживают воду у берегов. Такой подход особенно важен там, где рядом расположены дома и дороги.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можно встретить подготовленными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опасно, но его ущерб можно заметно уменьшить заранее. Помогают правильная застройка, природные и инженерные меры, а также дисциплина людей и чёткие действия служб.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2026-05-21T00:10:29Z</dcterms:created>
  <dcterms:modified xsi:type="dcterms:W3CDTF">2026-05-21T00:10:29Z</dcterms:modified>
</cp:coreProperties>
</file>