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Культура Европы в XVI-XVII веках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Возрождения, Реформации и научной революции в европейской культуре.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 эпоху масштабных преобразований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XVI-XVII векам Европа переживает рост городов, развитие торговли и искусства, вызванные Реформацией, гуманизмом и колониальными открытиями. Эти события заложили основы современного европейского общества.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культурные течения XVI-XVII веков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возвратило интерес к древним цивилизациям и человеку, распространяясь из Италии в другие страны Европы и влияя на искусство и науку.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изменила религиозные взгляды и культуру, вызвав разделение церкви, появление новых течений и новые формы литературы и музыки.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Барокко в архитектуре и искусстве выразило динамику и эмоциональность, отображая духовные и политические перемены общества того времени.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развития Возрождения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80250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XIV век: начало в Италии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зарождается во Флоренции как движение к изучению античного наследия и новому пониманию человека и природы.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13876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 век: распространение идей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и новые художественные техники распространяются в Италию, Францию, Германию, давая начало писателям, художникам и учёным.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60825" y="19076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век: расцвет гуманизма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Рафаэля, Микеланджело и других становились символами новой эпохи. Гуманизм проникает в образование и философию.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982500" y="19185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век: переход к барокко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постепенно уступает место барочной культуре с её эмоциональностью и сложным орнаментом, сохраняя идеалы гуманизма.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и её влияние на культуру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реформы и раскол церкви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1517 году Мартин Лютер публикует свои 95 тезисов, что запускает раскол Католической церкви и появление новых протестантских конфессий.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конфликты и церковные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приводит к войнам в Германии и Франции, формированию национальных церквей и изменению религиозных обрядов, повлияв на повседневную жизнь.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литературу и музыку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протестантская литература с богословскими трактатами и церковная музыка, которую дополняют светские мотивы, расширяя культурные горизонты Европы.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1628137"/>
            <a:ext cx="5037600" cy="228077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особенности ведущих европейских стран XVI-XVII веков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черт архитектуры, литературы, живописи, музыки и религии в Италии, Франции, Англии, Испании и Германии.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страна развивала уникальные культурные особенности, отражающие её исторический и религиозный контекст.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и культурные обзоры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Рафаэль и его «Афинская школа»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Рафаэля отображает идеалы Возрождения — гармонию, учёность, связь с античностью. Работа стала символом нового взгляда на знание и искусство.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Микеланджело и фрески Сикстинской капеллы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Мастерские фрески Микеланджело демонстрируют глубочайший реализм и эмоциональную силу, показывая высоту человеческого духа и красоты тела.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Эль Греко и динамика жанров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Эль Греко выделяется цветом и экспрессией, сочетая религиозные темы с драматизмом и новаторским стилем барокко.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художники эпохи Возрождения и барокко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гуманистических школ в Европе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заведения активно внедряют классическое образование, расширяя гуманитарные дисциплины и используя национальные языки.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гуманистических школ отражает рост интереса к античным знаниям и формированию нового образованного слоя общества.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архивы и исторические исследования XVI-XVII веков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новшества XVI-XVII веков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как жанр развивается благодаря творчеству Сервантеса, создавая новые модели повествования и раскрывая тему человеческих приключений.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Эссе Монтеня становятся популярным жанром размышлений, исследуя личность и общество через личные наблюдения и философские идеи.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Сонеты Шекспира популяризируют лирическую поэзию, выражая чувства и образы в сжатой и выразительной форме.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и комедия получают развитие в пьесах Шекспира и Лопе де Вега, раскрывая сложные моральные и социальные конфликты.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как отражение культурных ценностей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Ренессансные дворцы Флоренции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Дворцы демонстрируют гармонию форм и пропорций, что символизирует идеалы Возрождения и обновлённое понимание городской среды.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Барочные церкви Рима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с величественными куполами и богатым декором отражают драматизм веры и власть Католической церкви в период Контрреформации.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замки эпохи Ренессанса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Шато, такие как Шенонсо, сочетают фортификационные элементы с изящной архитектурой и служат символами социального статуса и культуры аристократии.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грамотность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XVI-XVII веках создаются новые университеты, такие как Лейден (1575) и Гронинген (1614), что способствует развитию высшего образования и науки в Европе.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постепенно переходит на национальные языки, повышая доступность знаний для широкой аудитории, особенно среди горожан и дворян.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Повышается грамотность и внимание к гуманитарным дисциплинам — литературе, философии, истории — что формирует интеллектуальную основу эпохи.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революция и новые знания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открытия XVII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Ньютон сформулировал фундаментальные законы физики, Галилей усовершенствовал телескоп и наблюдал небесные тела, а Кеплер описал планетарные орбиты. Это меняет представления о Вселенной.
</a:t>
            </a:r>
            <a:endParaRPr lang="en-US" sz="945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научных идей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быстро распространялись благодаря регулярной переписке учёных, а создание первых научных обществ увеличивало обмен знаниями и стимулировало новые исследования в анатомии, оптике и механике.
</a:t>
            </a:r>
            <a:endParaRPr lang="en-US" sz="94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Печатное дело: распространение идей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969170" y="18000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1522 год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Библии Мартина Лютера, которая стала важным религиозным и культурным событием для распространения протестантизма.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682095" y="937802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1543 год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в свет трактата Николая Коперника «О вращении небесных сфер», положившего начало астрономической революции.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969170" y="1759488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1605 год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первой части романа «Дон Кихот» Сервантеса, символизирующего новый этап в европейской литературе.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682095" y="258120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XVII века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Публикуются драматические произведения Шекспира, укрепляя театральные традиции и массовое культурное влияние.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5969170" y="3402888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XVI века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печатных изданий в Европе превышает 20 000, появляются первые газеты и журналы, расширяя информационные возможности 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«Глобус» и Шекспир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Лондоне театр «Глобус» становится центром драматического искусства. Здесь ставятся известные пьесы Шекспира, включая «Гамлета» и «Ромео и Джульетту», которые остаются эталонами мировой литературы.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Испанская драматургия Лопе де Вега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Лопе де Вега создал более 1800 пьес, посвящённых теме чести и религиозных ценностей. Его творчество оказало сильное влияние на развитие испанского театра и литературы.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Итальянская комедия дель арте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дель арте отличается использованием масок и импровизации, привнося динамичность и юмор в итальянскую сцену. Этот жанр популяризировал актерское мастерство и народные сюжеты.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сценическое искусство: разнообразие форм и влияния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наследие XVI-XVII веков: композиторы и новации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оперы в Италии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Клаудио Монтеверди считается основателем итальянской оперы, объединив музыкотекстовую драматургию. Его работы заложили основы нового музыкального жанра.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духовная 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Жан-Батист Люлли развивал жанр духовной музыки и придворной, сочетая пышность с выразительностью, что стало визитной карточкой французской культуры того времени.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музыкальная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 Пёрселл внёс значительный вклад в развитие английской музыки, интегрируя национальные мотивы и расширяя возможности инструментального исполнения на органе и лютне.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слои и культурные обычаи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сохраняла рыцарские традиции, носила роскошные ткани, устраивала изысканные балы и принимала активное участие в политической жизни.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Духовенство несло ответственность за образование, религиозные обряды и моральное руководство, играя ключевую роль в культурной жизни общества.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жители объединялись в гильдии ремесленников, развивали торговлю и промышленность, формируя зарождающуюся буржуазию в ряде европейских стран.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оставались основой сельского хозяйства, сохраняя традиционные обычаи и праздники, важные для общинной жизни и культурной самобытности.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досуг в Европе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Празднование урожая и маскарады пользуются популярностью среди всех сословий, сопровождаясь уличными шествиями и яркими народными гуляниями, укрепляя культурные общности.
</a:t>
            </a:r>
            <a:endParaRPr lang="en-US" sz="972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Королевские дворы устраивают балеты и торжества, включая придворный балет во Франции 1581 года, гармонично сочетая искусство с политической демонстрацией власти и статуса.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мировоззрение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между католиками и протестантами сопровождаются деятельностью инквизиции и массовыми охотами на ведьм, особенно в германских землях и Швейцарии.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Протестантская этика способствует развитию образования, дисциплины и общественного труда, влияя на формирование новых моральных и экономических норм.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реформы трансформируют семейные и социальные традиции, вызывая глубокие изменения в мировоззренческих установках европейцев XVI-XVII веков.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и культурный обмен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экспедиции Испании, Португалии, Англии и Франции привели к активному обмену товарами, идеями и ремёслами, расширяя культурный кругозор европейцев.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продукты и их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Европу попадают кукуруза, картофель, какао и табак, что меняет рацион и быт. Эти продукты влияют не только на культуру питания, но и на экономические отношения.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искусство и ремесла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Экзотические мотивы из Америки и Азии проникают в живопись, текстиль и декоративно-прикладное искусство, наполняя европейский стиль новыми формами и цветами.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географических открытий на культуру Европы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XVI-XVII веков в современности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XVI-XVII веков создала фундамент для современных гуманистических ценностей, науки и искусства, формируя основу европейской цивилизации и её стремление к свободе и познанию.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2026-05-10T15:46:39Z</dcterms:created>
  <dcterms:modified xsi:type="dcterms:W3CDTF">2026-05-10T15:46:39Z</dcterms:modified>
</cp:coreProperties>
</file>