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— наука о живой природе: основные темы и значение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жизни и взаимосвязей организмов в природе и их роли для 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биологии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начала формироваться в античности, развивается до сих пор. Ключевое значение имел микроскоп и объединение знаний из других наук для изучения жизни в деталях.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425" y="1384556"/>
            <a:ext cx="1997100" cy="15875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2000" y="1382598"/>
            <a:ext cx="1801200" cy="15866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8925" y="1382598"/>
            <a:ext cx="1801200" cy="15866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5825" y="1382893"/>
            <a:ext cx="2002500" cy="15859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разделы биологии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3351219"/>
            <a:ext cx="18012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Ботаника: наука о растениях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исследует строение, функции и разнообразие растений, их роль в экосистемах и сельском хозяйстве.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2000" y="3354119"/>
            <a:ext cx="18012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Зоология: изучение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изучает животных всех видов, их поведение, физиологию, распространение и значение для природы и человека.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68925" y="3354119"/>
            <a:ext cx="18012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Микробиология: микроорганизмы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посвящён бактериям, вирусам и другим микроскопическим организмам, важным для здоровья и процессов в природе.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75825" y="3354069"/>
            <a:ext cx="18012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Экология: связи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 взаимодействия организмов между собой и с окружающей средой, а также влияние человека на природу.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основная единица живого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базовый структурный и функциональный элемент всех живых организмов, обеспечивающий жизненные процессы.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защищает клетку и регулирует обмен веществ с окружающей средой, поддерживая её гомеостаз.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содержит органоиды, которые выполняют различные функции, необходимые для жизнедеятельности клетки.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бывают прокариотические, лишённые ядра, и эукариотические, которые имеют оформленное ядро.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растительной и животной клетки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клеточную стенку и хлоропласты, отсутствующие у животных клеток.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связаны с функцией фотосинтеза и жёсткой поддержкой у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2024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на грани живого и неживого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содержат ДНК или РНК, но не имеют клеточного строения, поэтому не могут самостоятельно существовать вне хозяина.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размножения вирусы проникают в клетки организма, вызывая различные болезни у животных, растений и 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98020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живых организмов на Земле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одноклеточные организмы, важнейшая часть биомассы планеты, выполняют разнообразные функции в природе.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Автотрофы, производят кислород и пищу через фотосинтез, поддерживают экосистемы и жизнь на планете.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организмы с различными адаптациями, обеспечивают движение и взаимодействие в природе.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и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различных организмов, включая одноклеточных и многоклеточных, играют важную роль в пищевых цепях и разложении.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живых организмов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обмен веществ, дыхание, реакция на раздражители и размножение выделяют живые организмы от неживых объектов.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жизненных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растёт и реагирует на свет, животное дышит и питается, бактерии размножаются делением.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передачи энергии в экосистеме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как основа экологического баланса
</a:t>
            </a:r>
            <a:endParaRPr lang="en-US" sz="1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законы наследственности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состоит из ДНК и кодирует конкретный признак, который передаётся от родителей к потомству.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открыл основные закономерности наследования, изучая горох и выделяя доминантные и рецессивные признаки.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помогает понять механизмы наследственных болезней и объясняет сходство детей с родителями.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адаптаций к окружающей среде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и запасы воды у кактусов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обитают в засушливых пустынях. Их толстые стебли накапливают влагу, а колючки защищают от животных. Эти приспособления позволяют растениям выживать в суровых условиях, где вода — большая редкость.
</a:t>
            </a:r>
            <a:endParaRPr lang="en-US" sz="819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покраска зайца-беляка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Заяц-беляк меняет окраску с коричневой на белую зимой. Такая адаптация помогает ему сливаться со снежным покровом, уменьшая риск стать добычей хищников в холодное время года.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клюва у птиц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клюва у птиц адаптирована к типу пищи: у дятлов — крепкий клюв для добывания насекомых, у колибри — тонкий и длинный для сбора нектара. Это помогает им эффективно использовать разные пищевые ресурсы.
</a:t>
            </a:r>
            <a:endParaRPr lang="en-US" sz="84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в жизни человека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антибиотиков позволяет бороться с бактериальными инфекциями и спасать миллионы жизней по всему миру, значительно улучшая качество медицины.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дрожжей способствует хлебопечению и приготовлению йогурта, обеспечивая питание и разнообразие продуктов в рационе человека.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Генно-модифицированные культуры устойчивы к вредителям, что повышает урожайность и снижает необходимость применять химические средства защиты растений.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царств живых организмов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признаки пяти царств: клеточный тип, наличие хлорофилла, подвижность и способ питания.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характеристик царств обеспечивает экологическое равновесие и динамичное развитие жизни на Земле.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 для общеобразовательной школы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Экология: взаимодействие организма и среды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 взаимодействия между организмами и их средой обитания, влияя на устойчивость природных сообществ и здоровье планеты.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факторы, такие как вырубка лесов и загрязнение, угрожают биоразнообразию и требуют ответственных действий для сохранения природы.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5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триллионов
</a:t>
            </a:r>
            <a:endParaRPr lang="en-US" sz="6504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клеток формируют человеческое тело, создавая сложную и взаимосвязанную систему здоровья и жизнедеятельности.
</a:t>
            </a:r>
            <a:endParaRPr lang="en-US" sz="209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клеток в организме олицетворяет масштаб и сложность человеческого организма, раскрывая важность биологических процессов для жизни.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физиология человека, образовательные ресурсы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важных открытий в биологии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микроскопа XVII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и другие учёные впервые увидели клетки — строительные блоки жизни. Это открытие положило начало молекулярной биологии и медицине.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структуры ДНК в 1953 году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Фрэнсис Крик и Джеймс Уотсон раскрыли двойную спираль ДНК, пояснив основу наследственности и открыв путь к генной инженерии.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проекта «Геном человека» в 2003 году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анализ человеческого генома открыл новые возможности для диагностики и лечения наследственных заболеваний и развития персонализированной медицины.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 сохранение биоразнообразия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— Создание биосферных заповедников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уникальных экосистем были основаны специальные природные заповедники, поддерживающие разнообразие растений и животных.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— Введение Красной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стал инструментом учёных и защитников природы для классификации и охраны редких и исчезающих видов.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Восстановление лесных массивов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 посадке лесов и восстановлению природных участков снижают антропогенное воздействие и укрепляют экологическую устойчивость.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— Повышение экологической ответственности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кампании и законодательные меры способствуют сохранению биоразнообразия и бережному отношению к природе.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биологии в медицину и здоровье человека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микробов дало возможность создавать вакцины, предотвращающие эпидемии и сохраняя миллионы жизней по всему миру.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развивается, помогая выявлять наследственные патологии и улучшать методы диагностики и терапии индивидуальных заболеваний.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биологии и новые технологии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искусственных органов и тканей открывает перспективы для трансплантологии и восстановления здоровья пациентов.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использует генетическую информацию для точного подбора лечения с максимальной эффективностью и минимальными побочными эффектами.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биотехнологии способствуют устойчивому развитию производства, снижая нагрузку на окружающую среду и ресурсы.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синтетической биологии и генного редактирования обещает революционные изменения в сельском хозяйстве, медицине и промышленности.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биологии для будущего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понять жизнь во всех её проявлениях, способствует сохранению природы и развитию технологий, формируя основу знаний для устойчивого будущего человечества.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2026-05-08T09:11:47Z</dcterms:created>
  <dcterms:modified xsi:type="dcterms:W3CDTF">2026-05-08T09:11:47Z</dcterms:modified>
</cp:coreProperties>
</file>