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строение клетки животного организма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 — сложная структура с множеством важных компонентов и функций.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клеток в биологии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основа жизни. Познание их строения раскрывает процессы роста, обмена веществ и защиты организма. Все живые существа состоят из клеток, каждая выполняет важную функцию для организма.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 на открытие клетки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'клетка' в эпоху Роберта Гука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Гук, изучая пробку под микроскопом, впервые увидел маленькие структуры и назвал их клетками. Это стало началом клеточной биологии и открыло новый взгляд на природу живого.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и микромир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Левенгук, используя усовершенствованный микроскоп, впервые наблюдал живые одноклеточные организмы. Его открытия позволили увидеть мир, ранее недоступный глазу, и углубили понимание биологических процессов.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клеточной теории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дальнейшим усовершенствованием микроскопов учёные смогли исследовать клетки животных. Это привело к формированию клеточной теории, где клетка признана фундаментальной единицей организма.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микроскопы позволяют детально рассматривать внутренние структуры клеток, открывая мельчайшие детали органоидов и их расположение.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размеры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обычно имеют округлую форму и диаметром от 10 до 50 микрометров. При специальном окрашивании хорошо видны ядро, цитоплазма и органоиды.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 под микроскопом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343" y="1588127"/>
            <a:ext cx="180862" cy="206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650" y="1594726"/>
            <a:ext cx="193800" cy="19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5213" y="3092350"/>
            <a:ext cx="181125" cy="20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118331"/>
            <a:ext cx="193800" cy="1550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4764" y="1588127"/>
            <a:ext cx="181125" cy="20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животной клетки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Отделяет клетку от внешней среды, регулирует обмен веществ и обеспечивает защиту от вредных влияний.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внутри клетки, где расположены органоиды и протекают жизненно важные биохимические процессы.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клетку энергией через производство АТФ, необходимого для всех жизненных функций.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структуры, синтезирующие белки, важные для строения и работы клетки.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наследственную информацию в виде ДНК и контролирует синтез белков и процессы деления клетки.
</a:t>
            </a:r>
            <a:endParaRPr lang="en-US" sz="8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76589"/>
            <a:ext cx="4794300" cy="1960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животных и растений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животными и растительными клетками показывают их адаптацию к разным функциям.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связаны с разным образом жизни и функциями у животных и растений.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фосфолипидов с белками и углеводами, обеспечивая избирательный транспорт веществ и обмен сигналами между клетками.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полупроницаемость помогает поддерживать внутреннюю среду клетки, защищая её от вредных воздействий и обеспечивая жизненно важные процессы.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мембрана: защитный барьер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представляет собой водный раствор с белками и ионами, в котором находятся все органоиды. Она создаёт условия для биохимических реакций и обмена веществ внутри клетки.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внутренняя среда клетки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воды в цитоплазме достигает 80%, что способствует перемещению молекул и обеспечивает поддержку формы клетки и обмен веществ.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Ядро: центр управления клеткой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ядра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наследственную информацию, регулирует синтез РНК и белков, контролируя рост, деление и обмен веществ в клетке.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ядра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мембраной с порами, содержит хроматин — совокупность молекул ДНК и белков, и ядрышко, где синтезируются рибосомы.
</a:t>
            </a:r>
            <a:endParaRPr lang="en-US" sz="10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источники энергии клетки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структура митохондрий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имеют две мембраны: внешнюю гладкую и внутреннюю с многочисленными складками — кристами. Такая организация увеличивает площадь для процессов выработки энергии — синтеза АТФ.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митохондрий в мышечных 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мышечных клетках содержится много митохондрий, что обеспечивает большой поток энергии при сокращениях. Это позволяет мышцам работать эффективно и долго при нагрузках.
</a:t>
            </a:r>
            <a:endParaRPr lang="en-US" sz="11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фабрики белка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представляют собой мельчайшие органоиды, состоящие из РНК и белков, отвечающие за синтез белка на основе генетической информации из ДНК.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находятся как свободно в цитоплазме, так и прикреплены к шероховатой эндоплазматической сети, что позволяет им участвовать в синтезе различных типов белков.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функция рибосом — сборка аминокислот в белковые цепочки по информации, передаваемой мРНК, обеспечивая производство ферментов и гормонов.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важны для роста, развития клетки и выполнения её функций, представляя собой критический компонент клеточного аппарата синтеза.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сеть: транспорт и хранение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эндоплазматическая сеть покрыта рибосомами и специализирована на синтезе и транспортировке белков внутри клетки.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эндоплазматическая сеть не содержит рибосом, отвечает за синтез липидов и углеводов, а также детоксикацию веществ.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Объединяясь, эти два вида сети формируют сложную систему каналов для эффективного перемещения и хранения различных молекул.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состоит из мембранных цистерн, где производится окончательная модификация и сортировка белков, подготовленных к транспортировке.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играет ключевую роль в формировании лизосом и выделении клеточных секретов, обеспечивая правильное направление пузырьков с веществами к нужным участкам.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Гольджи: сортировка и упаковка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Лизосомы: клеточное “переваривание”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60500" y="2524642"/>
            <a:ext cx="3679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Лизосомы содержат множество ферментов, расщепляющих сложные молекулы и утилизирующих клеточные отходы для поддержания внутреннего баланса.
</a:t>
            </a:r>
            <a:endParaRPr lang="en-US" sz="957" dirty="0"/>
          </a:p>
        </p:txBody>
      </p:sp>
      <p:sp>
        <p:nvSpPr>
          <p:cNvPr id="8" name="Text 3"/>
          <p:cNvSpPr txBox="1"/>
          <p:nvPr/>
        </p:nvSpPr>
        <p:spPr>
          <a:xfrm>
            <a:off x="460500" y="3715327"/>
            <a:ext cx="3679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Они участвуют в защите от инфекций и в уничтожении повреждённых органоидов, обеспечивая обновление клеточного состава и здоровье клетки.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 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обеспечивает движение органоидов, способствует изменению формы клетки при перемещении и участвует в делении, поддерживая её структуру и жизнедеятельность.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цитоскелета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состоит из микротрубочек, актиновых и промежуточных филаментов, формирующих прочный каркас, поддерживающий форму клетки.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скелет: структура и движение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синтеза и транспортировки белка в клетке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 синтеза белка — базовая биологическая последовательность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Центриоли формируют веретено деления, обеспечивая равномерное разделение генетического материала между дочерними клетками.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054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центриоли
</a:t>
            </a:r>
            <a:endParaRPr lang="en-US" sz="6054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6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 центросому, критически важную для правильного распределения хромосом в процессе митоза и мейоза.
</a:t>
            </a:r>
            <a:endParaRPr lang="en-US" sz="2096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2020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 в организме животных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94050"/>
            <a:ext cx="16551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длинными отростками для быстрой передачи электрических сигналов по всему организму, обеспечивая связь между органами и координацию движений.
</a:t>
            </a:r>
            <a:endParaRPr lang="en-US" sz="857" dirty="0"/>
          </a:p>
        </p:txBody>
      </p:sp>
      <p:sp>
        <p:nvSpPr>
          <p:cNvPr id="11" name="Text 3"/>
          <p:cNvSpPr txBox="1"/>
          <p:nvPr/>
        </p:nvSpPr>
        <p:spPr>
          <a:xfrm>
            <a:off x="2010021" y="1694050"/>
            <a:ext cx="16551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Способны к сокращению для движения тела и поддержания положения, обладают большим количеством митохондрий для энергии.
</a:t>
            </a:r>
            <a:endParaRPr lang="en-US" sz="857" dirty="0"/>
          </a:p>
        </p:txBody>
      </p:sp>
      <p:sp>
        <p:nvSpPr>
          <p:cNvPr id="12" name="Text 4"/>
          <p:cNvSpPr txBox="1"/>
          <p:nvPr/>
        </p:nvSpPr>
        <p:spPr>
          <a:xfrm>
            <a:off x="3750041" y="1694050"/>
            <a:ext cx="16551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защитные барьеры на поверхности органов и тканей, предотвращая проникновение вредных веществ и микробов.
</a:t>
            </a:r>
            <a:endParaRPr lang="en-US" sz="857" dirty="0"/>
          </a:p>
        </p:txBody>
      </p:sp>
      <p:sp>
        <p:nvSpPr>
          <p:cNvPr id="13" name="Text 5"/>
          <p:cNvSpPr txBox="1"/>
          <p:nvPr/>
        </p:nvSpPr>
        <p:spPr>
          <a:xfrm>
            <a:off x="5490062" y="1694050"/>
            <a:ext cx="16551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Накопляют и хранят энергию в форме жира, обеспечивая теплоизоляцию и поддержку органов.
</a:t>
            </a:r>
            <a:endParaRPr lang="en-US" sz="857" dirty="0"/>
          </a:p>
        </p:txBody>
      </p:sp>
      <p:sp>
        <p:nvSpPr>
          <p:cNvPr id="14" name="Text 6"/>
          <p:cNvSpPr txBox="1"/>
          <p:nvPr/>
        </p:nvSpPr>
        <p:spPr>
          <a:xfrm>
            <a:off x="7230082" y="1694050"/>
            <a:ext cx="16551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Переносят кислород, участвуют в иммунной защите и поддержании гомеостаза организма.
</a:t>
            </a:r>
            <a:endParaRPr lang="en-US" sz="8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Количественное сравнение органоидов в разных клетках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клетки выполняют специализированные функции за счёт различного количества органоидов.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количеством органоидов и функцией клетки подтверждается высокой энергетической или защитной активностью.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клеточной биологии, 2022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знаний о клетках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и функций клеток раскрывает основы биологии, улучшает медицину и позволяет создавать инновационные методы для диагностики и лечения заболеваний.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2026-05-08T01:23:16Z</dcterms:created>
  <dcterms:modified xsi:type="dcterms:W3CDTF">2026-05-08T01:23:16Z</dcterms:modified>
</cp:coreProperties>
</file>