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материк, островные миры и их географическое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контрастов, где природа, люди и океан образуют единое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регион и почему он особенный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лежат в Южном полушарии между Индийским и Тихим океанами. Здесь соседствуют материк, архипелаги и изолированные острова, а положение в океане определяет и природные условия, и хозяйственные связи.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региона: материк, острова и природные рубежи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материка занимают равнины, пустыни и низкие плато. Такой рельеф облегчает крупные транспортные связи, но одновременно усиливает засушливость внутренних районов и ограничивает плотность расселения.
</a:t>
            </a:r>
            <a:endParaRPr lang="en-US" sz="1098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барьер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 тянется вдоль восточного побережья и влияет на распределение осадков. Он отделяет более влажные прибрежные территории от сухих внутренних областей материка.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мозаика Океании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включает вулканические, коралловые и материковые острова, различающиеся происхождением и размерами. Их рассредоточенность делает морские и воздушные пути главными линиями связи между территориями.
</a:t>
            </a:r>
            <a:endParaRPr lang="en-US" sz="1119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северо-восточного побережья Австралии расположен крупнейший коралловый риф мира. Он служит природным барьером, важным объектом туризма и одним из главных символов региона.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и территории Австралии и Океании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 различия между крупнейшими государствами и малыми островными странами региона.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развитые материковые государства и зависимые островные территории с разным политическим статусом и масштабом ресурсов.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национальных статистических служб и справочников стран мира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 крупнейших стран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населения, 2024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особенно заметно, насколько резко отличаются масштабы расселения на материке и в островной Океании.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Папуа — Новая Гвинея выделяются по численности населения, тогда как большинство островных государств остаются малонаселёнными.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90724"/>
            <a:ext cx="203100" cy="16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81698"/>
            <a:ext cx="203100" cy="180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уникальный животный мир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районы материка заняты пустынями и полупустынями. Здесь растения и животные приспособлены к дефициту влаги, а освоение территории людьми затруднено из-за жары и удалённости.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Эвкалиптовые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более увлажнённых участках распространены эвкалиптовые леса и саванны. Они формируют характерный облик ландшафтов Австралии и поддерживают большое разнообразие насекомых, птиц и сумчатых.
</a:t>
            </a:r>
            <a:endParaRPr lang="en-US" sz="1089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Океании способствовала появлению видов, встречающихся только здесь. К ним относятся киви, древесные сумчатые и множество редких птиц, уязвимых к изменениям среды.
</a:t>
            </a:r>
            <a:endParaRPr lang="en-US" sz="1089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 лагуны создают особую морскую среду, важную для рыболовства и туризма. Эти экосистемы чувствительны к потеплению воды, загрязнению и механическим повреждениям.
</a:t>
            </a:r>
            <a:endParaRPr lang="en-US" sz="1057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коала, утконос и ехидна стали узнаваемыми символами Австралии. Их необычное строение и образ жизни хорошо показывают, как длительная изоляция влияет на эволюцию живых организмов.
</a:t>
            </a:r>
            <a:endParaRPr lang="en-US" sz="10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природные опасности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центр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 лежит в тропическом поясе с муссонными дождями, а центральные районы отличаются засушливостью. Такие условия усиливают дефицит воды и делают ландшафты особенно чувствительными к колебаниям климата.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Австралии имеют более мягкие субтропические и умеренные черты. Здесь климат благоприятнее для сельского хозяйства и плотного расселения, чем во внутренних пустынных областях.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Океании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островов Океании характерны высокая влажность, тёплый климат и частые тропические циклоны. На низких островах даже небольшие штормы могут вызывать серьёзные последствия для поселений и инфраструктуры.
</a:t>
            </a:r>
            <a:endParaRPr lang="en-US" sz="879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природы и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угрозам относятся засухи, лесные пожары, наводнения, извержения вулканов и повышение уровня моря. Особенно уязвимы атоллы, где пресная вода и почвы быстро теряют качество.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островные государства Океании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природных, исторических и политических этапов развития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культурное наследие региона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и жители островов Торресова пролива сохраняют одну из самых древних непрерывных культурных традиций мира. Их знания о ландшафте, воде и сезонных изменениях передавались из поколения в поколение.
</a:t>
            </a:r>
            <a:endParaRPr lang="en-US" sz="1038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Маори Новой Зеландии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Новой Зеландии маори сыграли ключевую роль в формировании национальной идентичности. Их язык, художественные формы и общественные обычаи сегодня рассматриваются как важная часть культурного наследия страны.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Океании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Самоанцы, тонганцы, фиджийцы, папуасы и многие другие народы Океании сохраняют богатые локальные традиции. Они выражаются в танцах, обрядах, музыке, татуировке и резьбе по дереву.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землёй и 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общин земля и океан имеют не только хозяйственное, но и духовное значение. Это отношение помогает понять, почему охрана природы здесь тесно связана с сохранением культуры.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Австралии и особенности расселения населения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мегаполисы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и Мельбурн образуют крупнейшие городские центры страны, где сосредоточены финансы, университеты, транспорт и современные услуги. Их рост поддерживают миграция и высокая привлекательность прибрежной жизни. Именно здесь формируется основная часть деловой и культурной активности Австралии.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Брисбен, Перт и Аделаида показывают, как сильно городская сеть зависит от географии материка. Большие расстояния между центрами усложняют повседневные связи, но одновременно стимулируют развитие транспорта, логистики и региональных рынков.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Пустоты внутренней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страны заселены значительно слабее: засушливый климат, нехватка воды и удалённость от побережья ограничивают плотность населения. Поэтому большая часть австралийцев живёт в узкой полосе вдоль океана, где условия более благоприятны для жизни и работы.
</a:t>
            </a:r>
            <a:endParaRPr lang="en-US" sz="10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Австралии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структура по материалам World Bank, Australian Bureau of Statistics и OECD; последние доступные сопоставимые оценки.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сервисная база поддерживается крупными городами, экспортными потоками и высоким уровнем образования, а добыча ориентирована на внешний рынок.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опирается прежде всего на услуги, но экспорт сырья остаётся ключевым источником доходов и внешней конкурентоспособности.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островных стран Океании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островных государств туризм остаётся главным источником валютных поступлений. Доходы дают пляжный отдых, круизы, дайвинг и размещение, но отрасль сильно зависит от транспортной доступности и внешнего спроса.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экономика часто опирается на рыболовство, копру, бананы, корнеплоды и другие тропические культуры. Эти отрасли уязвимы к штормам, засухам и колебаниям мировых цен.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внутренний рынок, удалённость от крупных центров и высокая стоимость перевозок ограничивают промышленный рост. Поэтому государства Океании часто делают ставку на порты, авиацию и экспорт узкоспециализированной продукции.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заметную роль играют денежные переводы мигрантов, внешняя помощь и гранты на инфраструктуру. Они поддерживают потребление, образование и социальные программы, но усиливают зависимость от внешних источников.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21194"/>
            <a:ext cx="4389600" cy="14782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Австралии, Новой Зеландии и Папуа — Новой Гвинеи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стран показывает, как площадь, рельеф и степень освоенности территории влияют на плотность населения и специализацию хозяйства.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рельеф и чем ниже транспортная доступность, тем труднее расселение и развитие инфраструктуры; Австралия выигрывает за счёт крупных равнин и центров на побережье.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странах: World Bank, UNData, официальные статистические службы; последние доступные оценки.
</a:t>
            </a:r>
            <a:endParaRPr lang="en-US" sz="6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37317"/>
            <a:ext cx="277500" cy="24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пространственная изолированность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основную роль играют автомобильные магистрали: они соединяют прибрежные города, шахтёрские районы и сельскохозяйственные зоны, где расстояния между пунктами нередко очень велики.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грузы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особенно важны для вывоза руды, угля и зерна к портам. Они обеспечивают связь добывающих районов с промышленными и экспортными узлами страны.
</a:t>
            </a:r>
            <a:endParaRPr lang="en-US" sz="1068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линии островов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Океании морской транспорт остаётся жизненно необходимым для снабжения островов продовольствием, топливом и товарами. Однако зависимость от погоды и расстояний делает перевозки дорогими и нестабильными.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как 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Межостровные авиарейсы сокращают время в пути и поддерживают связь с медициной, образованием и рынками труда. Для многих островов самолёт — не роскошь, а базовая инфраструктура.
</a:t>
            </a:r>
            <a:endParaRPr lang="en-US" sz="9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риф: истории о живом океане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 кораллов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водой тянется огромная система рифов, островков и лагун, где рядом живут тысячи видов рыб, моллюсков и кораллов. Для Австралии это не только природный символ, но и важная среда для рыболовства и научных исследований.
</a:t>
            </a:r>
            <a:endParaRPr lang="en-US" sz="1148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океана вызывает обесцвечивание кораллов и ослабляет экосистему. К этому добавляются загрязнение воды и чрезмерная нагрузка туризма, из-за чего особенно важны охрана, мониторинг и ограничение вредного воздействия.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экономики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данным национальных статистических служб и UN Tourism; последние доступные оценки.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 особенно важны туризм малых групп, экологические маршруты и культурные фестивали, которые помогают сохранять локальную идентичность.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Австралия и Новая Зеландия, но для малых островных экономик туризм часто даёт большую долю доходов и занятости, чем для материковых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и региональное сотрудничество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АТР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 выступают ключевыми участниками Азиатско-Тихоокеанского пространства. Их внешняя политика соединяет интересы торговли, безопасности и устойчивого развития региона.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APEC, Содружество наций и Форум тихоокеанских островов. Эти структуры позволяют согласовывать экономические инициативы, гуманитарную поддержку и меры по адаптации к климатическим изменениям.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партнёры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особенно тесны с Китаем, Японией, США и странами Юго-Восточной Азии. От них зависят экспорт сырья, поставки техники, инвестиции и спрос на сельскохозяйственную продукцию.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приоритеты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сосредоточена на безопасности морских путей, помощи развитию, образовании и климатической политике. Для малых островных государств это напрямую связано с их экономической устойчивостью.
</a:t>
            </a:r>
            <a:endParaRPr lang="en-US" sz="9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Австралии и Океании
</a:t>
            </a:r>
            <a:endParaRPr lang="en-US" sz="2045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климатические и социально-экономические факторы усиливают уязвимость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в XXI веке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развивает образование, цифровые услуги, науку и более чистую энергетику. Для Австралии и Новой Зеландии это путь к повышению конкурентоспособности без чрезмерного давления на природу.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и прибрежные территории усиливают защиту берегов, рациональное водопользование и охрану экосистем. Приспособление к потеплению становится центральной задачей для всего региона.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Океании связано не только с экономикой, но и с защитой культур коренных народов, морских традиций и природных ландшафтов, которые формируют уникальный облик региона.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пространство контрастов и ответственности
</a:t>
            </a:r>
            <a:endParaRPr lang="en-US" sz="3171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мощную экономику, хрупкие островные экосистемы и древнее культурное наследие. Его будущее зависит от того, удастся ли совместить развитие, охрану природы и уважение к людям моря.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2026-06-03T05:15:22Z</dcterms:created>
  <dcterms:modified xsi:type="dcterms:W3CDTF">2026-06-03T05:15:22Z</dcterms:modified>
</cp:coreProperties>
</file>