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природа, рынок и технологии определяют специализацию сельского хозяйства?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взаимосвязи устанавливают модели в географии сельского хозяйства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зависит от климата, почв, воды, труда, транспорта и спроса. Модели помогают увидеть, как эти факторы формируют размещение отраслей, уровень интенсивности производства и специализацию регионов на территории страны и мира.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как пространственная система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связи выявляют географические модели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урожайность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показывают, что температура и увлажнение задают пределы для роста культур. При отклонении от оптимума урожайность снижается, а риск потерь из-за засух, заморозков или избытка влаги заметно возрастает.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Территориальные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районов позволяет объяснить, почему одни территории становятся зерновыми, другие — молочно-мясными, а третьи — пригородными зонами овощеводства и цветоводства.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и производство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техники и агротехнологий влияет на выход продукции с единицы площади. Интенсивные хозяйства способны получать больший урожай, но требуют вложений в технику, удобрения и мелиорацию.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и товарность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крупным центрам сбыта повышает долю скоропортящейся продукции. Чем удобнее доступ к рынку, тем выше вероятность развития молочного хозяйства, овощеводства и садоводства.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 обычно поддерживают высокотоварное зерновое производство, тогда как на менее плодородных землях чаще развиваются пастбищное животноводство, кормовые культуры и менее интенсивные формы земледелия.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природных условий к специализации хозяйства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и экономические факторы последовательно формируют аграрную специализацию района.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активных температур определяет, какие культуры успевают пройти полный цикл развития. В тёплых районах возможны теплолюбивые растения, а в более прохладных — только холодостойкие виды и короткий вегетационный сезон.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задаёт границы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влияет не только на урожай, но и на устойчивость хозяйства к засухам. Там, где влаги недостаточно, возрастает значение орошения, влагосберегающих технологий и более осторожного выбора культур.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меняет риск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Чернозёмы, серые лесные и пойменные почвы по-разному удерживают влагу и питательные вещества. Поэтому одна и та же культура в разных районах даёт различный результат, а структура посевов заметно меняется.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как основа урожая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 размещения сельского хозяйства
</a:t>
            </a:r>
            <a:endParaRPr lang="en-US" sz="31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климатический оптимум: при достаточном тепле и влаге урожай обычно выше, чем в условиях дефицита воды или избытка тепла.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продуктивность достигается при сбалансированном увлажнении и умеренном тепле; отклонение от оптимума снижает устойчивость производства.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учебные значения для иллюстрации зависимости урожайности от климата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урожайность сельскохозяйственных культур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96969"/>
            <a:ext cx="5955300" cy="29338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географии сельского хозяйства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и их влияние на специализацию
</a:t>
            </a:r>
            <a:endParaRPr lang="en-US" sz="3044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и экономические условия по-разному определяют профиль хозяйства территории.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формируется на пересечении природных ограничений и хозяйственных возможностей; особенно заметна роль транспорта и спроса.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Экономико-географические связи в сельском хозяйстве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8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создают устойчивый спрос на молоко, овощи, зелень и цветы. Эти товары быстро теряют качество, поэтому производство тяготеет к зоне короткой доставки и частых поставок.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68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 спроса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92065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Экономико-географические связи помогают объяснить, почему в одних районах преобладают пригородные отрасли, а в других — более простые по логистике и пространственно обширные формы хозяйства.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2065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специализация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640330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Стоимость перевозки напрямую влияет на состав посевов и выбор продукции. Чем выше издержки доставки, тем важнее становятся неприхотливые и менее скоропортящиеся виды сельскохозяйственной продукции.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0330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затраты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3600050" y="3522420"/>
            <a:ext cx="2317500" cy="16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роста расстояния возрастает значение культур и отраслей, которые можно хранить, перевозить или перерабатывать без больших потерь. Так усиливаются зерновое хозяйство и мясное животноводство.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3600050" y="2927620"/>
            <a:ext cx="2317500" cy="4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от рынка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при удалении от города хозяйства чаще ориентируются на продукцию с более длительным сроком хранения и меньшей зависимостью от срочной доставки.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рынок, тем ниже доля скоропортящихся товаров и тем выше роль зерна, мяса и сырья для переработки.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учебные значения для иллюстрации пространственной зависимости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 рынка и товарность продукции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Тюнена и концентрические пояса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683075" y="4604025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удалённость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от центра возрастают площади зерновых полей и хозяйств с меньшей транспортной чувствительностью. Эти отрасли лучше переносят расстояние и дают более устойчивую товарную массу.
</a:t>
            </a:r>
            <a:endParaRPr lang="en-US" sz="1522" dirty="0"/>
          </a:p>
        </p:txBody>
      </p:sp>
      <p:sp>
        <p:nvSpPr>
          <p:cNvPr id="9" name="Text 3"/>
          <p:cNvSpPr txBox="1"/>
          <p:nvPr/>
        </p:nvSpPr>
        <p:spPr>
          <a:xfrm>
            <a:off x="8113500" y="2450825"/>
            <a:ext cx="3603900" cy="122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50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периферии укрепляются экстенсивное животноводство и лесное хозяйство. Модель Тюнена наглядно показывает, как расстояние и издержки перевозки формируют пространственную структуру аграрного производства.
</a:t>
            </a:r>
            <a:endParaRPr lang="en-US" sz="1519" dirty="0"/>
          </a:p>
        </p:txBody>
      </p:sp>
      <p:sp>
        <p:nvSpPr>
          <p:cNvPr id="10" name="Text 4"/>
          <p:cNvSpPr txBox="1"/>
          <p:nvPr/>
        </p:nvSpPr>
        <p:spPr>
          <a:xfrm>
            <a:off x="1294925" y="2513800"/>
            <a:ext cx="36039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2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 рынку
</a:t>
            </a:r>
            <a:pPr algn="l" indent="0" marL="0">
              <a:lnSpc>
                <a:spcPct val="115000"/>
              </a:lnSpc>
              <a:buNone/>
            </a:pPr>
            <a:r>
              <a:rPr lang="en-US" sz="50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города размещаются отрасли, требующие частых перевозок и быстрой продажи: овощеводство, молочное хозяйство и садоводство. Здесь особенно важны свежесть продукции и высокая цена земли.
</a:t>
            </a:r>
            <a:endParaRPr lang="en-US" sz="15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Землепользование и структура сельскохозяйственных угодий
</a:t>
            </a:r>
            <a:endParaRPr lang="en-US" sz="2659" dirty="0"/>
          </a:p>
        </p:txBody>
      </p:sp>
      <p:sp>
        <p:nvSpPr>
          <p:cNvPr id="8" name="Text 2"/>
          <p:cNvSpPr txBox="1"/>
          <p:nvPr/>
        </p:nvSpPr>
        <p:spPr>
          <a:xfrm>
            <a:off x="4461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Пахотные земли занимают наиболее ценную часть угодий там, где рельеф ровный, почвы плодородны, а техника может работать без лишних ограничений. Именно здесь чаще всего получают наибольший выход продукции.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461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Пашня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2909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склонах, в засушливых степях и в менее пригодных для распашки районах возрастает значение пастбищ и сенокосов. Такие угодья поддерживают животноводство и позволяют использовать территорию без интенсивной обработки.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2909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Пастбища и сенокосы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13568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Сады, виноградники и другие многолетние культуры требуют особых природных условий и более тщательного ухода. Их размещение связано с теплом, защитой от заморозков и удобством доставки продукции к рынку.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613567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Многолетние насаждения
</a:t>
            </a:r>
            <a:endParaRPr lang="en-US" sz="1300" dirty="0"/>
          </a:p>
        </p:txBody>
      </p:sp>
      <p:sp>
        <p:nvSpPr>
          <p:cNvPr id="14" name="Text 8"/>
          <p:cNvSpPr txBox="1"/>
          <p:nvPr/>
        </p:nvSpPr>
        <p:spPr>
          <a:xfrm>
            <a:off x="8980436" y="4915398"/>
            <a:ext cx="2663985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Залежи показывают, что структура угодий меняется во времени под влиянием экономики и природных рисков. Освоение новых земель, напротив, усиливает нагрузку на почвы и требует продуманного землепользования.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8980429" y="4364777"/>
            <a:ext cx="2663985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Залежи и освоение земель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системы дают более высокий и устойчивый результат, если обеспечены техникой, удобрениями и водой. Разница особенно заметна у культур, чувствительных к агротехнике и срокам ухода.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технологическая оснащённость, тем меньше зависимость урожая от случайных колебаний природы и тем выше отдача с единицы площади.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обобщённым закономерностям школьной географии сельского хозяйства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производства и урожайность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86430"/>
            <a:ext cx="316800" cy="253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0313" y="3671175"/>
            <a:ext cx="282975" cy="323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400" y="4694200"/>
            <a:ext cx="316800" cy="31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45605"/>
            <a:ext cx="316800" cy="2534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сельскохозяйственной специализации регионов
</a:t>
            </a:r>
            <a:endParaRPr lang="en-US" sz="3163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Зерновые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территории ориентированы на выращивание пшеницы, ржи, ячменя и других зерновых культур. Их развитие особенно устойчиво там, где велика площадь пашни и сравнительно удобно применять технику.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Молочно-мясные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специализация требует сочетания кормовой базы, пастбищ и близости к потребителю. Она характерна для районов, где животноводство тесно связано с переработкой и регулярными поставками скоропортящейся продукции.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Садоводческие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Садоводство концентрируется в районах с благоприятным теплом, длительным вегетационным периодом и защищёнными участками. Здесь особенно важны качество почв, уход за насаждениями и доступ к транспортным магистралям.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Пригородное овощеводство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крупных городов хозяйства специализируются на овощах, зелени и цветах, потому что спрос здесь постоянный, а доставка должна быть быстрой. Такая зона отличается высокой плотностью производства.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Пастбищные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и засушливых районах преобладает использование естественных кормовых угодий. Здесь земледелие ограничено, поэтому ведущую роль получают отгонное животноводство и менее затратные формы хозяйствования.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природных условий к специализации района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анализа территории: от оценки природной основы до формирования устойчивой сельскохозяйственной специализации.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 сельского хозяйства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моделей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каждая модель объясняет свою часть пространственной логики сельского хозяйства и вместе они дают более полную картину.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дополняют друг друга: одна раскрывает природные ограничения, другая — экономику размещения, третья — уровень технологии и результата.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взаимосвязи сельского хозяйства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2702026" y="1252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рынок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всё сильнее зависит от международной торговли, поскольку спрос на зерно, сою, кофе, мясо и масла формируется не только внутри стран, но и на внешних рынках.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702026" y="55812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засухи, наводнения и волны жары делают аграрное производство менее предсказуемым. В таких условиях особенно выигрывают территории, где есть страхование рисков, запасы и гибкая специализация.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702026" y="44990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и конкуренция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Доставка продукции, доступ к портам и стоимость перевозок нередко решают не меньше, чем природные условия. Поэтому регионы конкурируют не только урожайностью, но и удобством выхода на рынок.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2702026" y="341677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Ценовые колебания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мировых цен быстро отражается на структуре посевов и инвестициях в агросектор. Когда спрос растёт, производители расширяют площади; при падении цен они сокращают риски и меняют ассортимент.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2702026" y="2334525"/>
            <a:ext cx="8310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Экспортные пояса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экспортёры создают устойчивые зоны производства, где специализация поддерживается инфраструктурой, инвестициями и долгосрочными контрактами. Так возникают цепочки поставок, связывающие поля, порты и переработку.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системами становится особенно заметной в годы с повторяющимися засухами и дефицитом влаги. Адаптация сглаживает потери и поддерживает производство на стабильном уровне.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выше там, где хозяйство распределяет риски между культурами, использует орошение и заранее готовится к неблагоприятным сезонам.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на основе общих закономерностей влияния засух на сельское хозяйство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 и устойчивость сельского хозяйства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модели не бывают исчерпывающими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24925" y="1372261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Упрощение реальности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1524925" y="1685711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выделяет главные связи, но сознательно отбрасывает множество мелких различий. Поэтому она хорошо показывает общую закономерность, однако не всегда точно описывает отдельное хозяйство или район.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1524925" y="2376180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Влияние политики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1524925" y="2689630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субсидии, земельные правила и меры поддержки способны резко изменить специализацию территории. Из-за этого одинаковые природные условия в разных странах дают разные результаты.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1524925" y="338009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Роль традиций
</a:t>
            </a:r>
            <a:endParaRPr lang="en-US" sz="1400" dirty="0"/>
          </a:p>
        </p:txBody>
      </p:sp>
      <p:sp>
        <p:nvSpPr>
          <p:cNvPr id="20" name="Text 7"/>
          <p:cNvSpPr txBox="1"/>
          <p:nvPr/>
        </p:nvSpPr>
        <p:spPr>
          <a:xfrm>
            <a:off x="1524925" y="369354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привычки населения, навыки земледелия и сложившаяся культура питания влияют на выбор культур и форм хозяйствования. Модель не всегда может учесть такие устойчивые особенности.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524925" y="4384019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Технологический разрыв
</a:t>
            </a:r>
            <a:endParaRPr lang="en-US" sz="1400" dirty="0"/>
          </a:p>
        </p:txBody>
      </p:sp>
      <p:sp>
        <p:nvSpPr>
          <p:cNvPr id="22" name="Text 9"/>
          <p:cNvSpPr txBox="1"/>
          <p:nvPr/>
        </p:nvSpPr>
        <p:spPr>
          <a:xfrm>
            <a:off x="1524925" y="4697469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техники, доступ к удобрениям, семенам и переработке часто важнее, чем исходные природные различия. Поэтому одна и та же модель по-разному работает в хозяйствах разного развития.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1524925" y="5387938"/>
            <a:ext cx="9491700" cy="2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Проверка на местности
</a:t>
            </a:r>
            <a:endParaRPr lang="en-US" sz="1400" dirty="0"/>
          </a:p>
        </p:txBody>
      </p:sp>
      <p:sp>
        <p:nvSpPr>
          <p:cNvPr id="24" name="Text 11"/>
          <p:cNvSpPr txBox="1"/>
          <p:nvPr/>
        </p:nvSpPr>
        <p:spPr>
          <a:xfrm>
            <a:off x="1524925" y="5701388"/>
            <a:ext cx="97233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теоретическое объяснение нужно сопоставлять с картами, статистикой и наблюдениями конкретного региона. Только так можно понять, где модель верна, а где требует уточнения.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 смотрит на климат, почвы и воду, а затем сопоставляет их с тем, что реально выращивают в районе. Так карта превращается в инструмент для выбора наиболее подходящих культур и оценки риска неурожая.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Карта, которая объясняет выбор культур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помогает понять, достаточно ли близко расположен рынок, есть ли дорога и выгодно ли везти продукцию дальше. Поэтому по ней можно обосновать размещение животноводческого комплекса, овощехранилища или молочного завода.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разместить ферму и переработку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наложить на карту урожайность, структуру угодий и товарность продукции, становятся заметны сильные и слабые стороны территории. Такой подход удобен для поиска резервов развития и выбора приоритетов для инвестиций.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районов по показателям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модели помогают разбирать регион по частям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показывают, что сельское хозяйство развивается под действием климата, почв, транспорта, рынка и технологий. Именно их сочетание объясняет различия между регионами и помогает планировать развитие территорий.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природа, экономика и пространство в одной модели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2026-06-03T05:44:20Z</dcterms:created>
  <dcterms:modified xsi:type="dcterms:W3CDTF">2026-06-03T05:44:20Z</dcterms:modified>
</cp:coreProperties>
</file>