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страна на стыке Европы и Азии.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Казахстан: общий обзор
</a:t>
            </a:r>
            <a:endParaRPr lang="en-US" sz="35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страна контрастов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удивляет масштабом: здесь соседствуют степи, горы, крупные города и древние традиции. Изучая страну, легче понять её прошлое, настоящее и роль в Евразии.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расположен в центре Евразии и занимает значительную часть Центральной Азии, а небольшой участок находится в Восточной Европе. Такое положение делает страну важным связующим пространством между регионами.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страна имеет выход к Каспийскому морю. Это не океан, но крупнейший замкнутый водоём на Земле, влияющий на климат, хозяйство и транспорт.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граничит с Россией, Китаем, Кыргызстаном, Узбекистаном и Туркменистаном. Длинные сухопутные границы показывают, насколько тесно страна связана с соседями.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географическое положение помогает развивать торговлю, транзит и международные связи. Через страну проходят важные маршруты, соединяющие Восток и Запад.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создаёт заметные различия между регионами: от северных равнин до южных предгорий и западных прикаспийских районов. Это влияет и на природу, и на жизнь людей.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Казахстан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в цифрах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территории объясняет, почему в стране так много природных контрастов и удалённых друг от друга регионов.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 входит в число крупнейших стран мира, поэтому управление территорией и развитием регионов требует продуманной инфраструктуры.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справочные данные о площади и протяжённости территории Казахстана; актуально на 2025 год.
</a:t>
            </a:r>
            <a:endParaRPr lang="en-US" sz="10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климат по стране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резко меняется от севера к югу, поэтому в стране важны подготовка к морозам, засухам и жаре.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обычно теплее, а северные — холоднее; это влияет на сельское хозяйство, выбор культур и повседневный уклад.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регионов Казахстана по обобщённым природно-географическим сведениям; без привязки к конкретной станции.
</a:t>
            </a:r>
            <a:endParaRPr lang="en-US" sz="8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занимает огромные пространства Казахстана и особенно заметна в центральных и северных районах. Весной она быстро оживает: появляются травы, цветы и пастбища для скота. Пространство степи кажется открытым и почти бесконечным.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просторы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занимают значительную часть юга и запада страны. Здесь меньше осадков, зато много солнца, редких кустарников и приспособленных к жаре животных. Эти территории выглядят сурово, но по-своему красивы.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Алтая и Тянь-Шаня природа меняется по высоте: у подножий растут леса, выше лежат альпийские луга, а на вершинах сохраняется снег. Эти места особенно важны для рек и запасов воды.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Казахстана в трёх образах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11900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 природы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нуждаются в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Сайгак, степные птицы и горные животные зависят от чистых пространств, воды и спокойных мест обитания. Сохранение экосистем помогает редким видам выживать и размножаться.
</a:t>
            </a:r>
            <a:endParaRPr lang="en-US" sz="109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поля дают людям мясо, молоко, зерно и корм для животных. Но при слишком интенсивном использовании земля истощается, поэтому важно соблюдать баланс и беречь почвы.
</a:t>
            </a:r>
            <a:endParaRPr lang="en-US" sz="1106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 строительство создают рабочие места и развивают города. Одновременно они требуют контроля, чтобы не вредить воздуху, воде и ландшафтам.
</a:t>
            </a:r>
            <a:endParaRPr lang="en-US" sz="1101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охрана
</a:t>
            </a:r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знакомит людей с горами, каньонами, озёрами и заповедниками. Он приносит доход, но успех возможен только там, где природа остаётся чистой и ухоженной.
</a:t>
            </a:r>
            <a:endParaRPr lang="en-US" sz="1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линия истории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государственности от ранних объединений к современному государству.
</a:t>
            </a:r>
            <a:endParaRPr lang="en-US" sz="13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государство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6228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представляет государство и определяет общие направления внутренней и внешней политики. Его деятельность связана с обеспечением стабильности и работы ключевых институтов.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384450" y="1503900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рассматривает и принимает законы, а также обсуждает важные государственные решения. Это помогает учитывать разные мнения и делать правила понятными для всех.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6228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отвечает за повседневное управление страной: экономику, социальную сферу, транспорт, образование и другие направления. Оно переводит законы в практические действия.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3384450" y="3501825"/>
            <a:ext cx="2078400" cy="1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обязанностей делает систему управления более чёткой. Каждый орган выполняет свою часть работы, поэтому государство может действовать согласованно и последовательно.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 гимн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Казахстана узнают по голубому цвету, золотому солнцу и парящему орлу. Он символизирует мир, свободу и стремление к светлому будущему.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страны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гербе изображён шанырак — круглая верхняя часть юрты. Этот образ напоминает о единстве народа, доме и прочной связи поколений.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 торжественных церемониях, спортивных соревнованиях и государственных праздниках. Он объединяет людей и вызывает чувство уважения к стране.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гимна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символа важны в школе, на праздниках и в официальной жизни. Они помогают лучше понимать историю, ценности и характер государства.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символов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традиции общения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257731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Казахский язык имеет статус государственного и используется в официальной сфере, школе и повседневном общении. Он помогает сохранять связь с историей, литературой и национальной памятью.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197405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широко распространён в городах и между людьми разных регионов. Он облегчает общение, обучение и деловые контакты в многоязычной стране.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137080"/>
            <a:ext cx="6369900" cy="868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Казахстане живут представители многих этносов и религий. Такое разнообразие делает особенно важными взаимное уважение, терпимость и умение слушать друг друга.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3800" y="4076735"/>
            <a:ext cx="6369900" cy="86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Гостеприимство, уважение к старшим и щедрый дастархан считаются важными нормами поведения. Эти традиции помогают людям чувствовать поддержку, доверие и семейное тепло.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одежда и праздники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как в повседневной жизни соединяются одежда, ремёсла и календарные праздники.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Казахстане видны и в одежде, и в ремёслах, и в праздниках: они объединяют людей и сохраняют культурную преемственность.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 и общим сведениям о культуре Казахстана
</a:t>
            </a:r>
            <a:endParaRPr lang="en-US" sz="11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Астана известна современными зданиями, широкими проспектами и новыми районами. Здесь расположены государственные учреждения, крупные деловые центры и символы современной столицы.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мегаполис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Алматы часто называют культурным и деловым центром. Город привлекает музеями, парками, горами рядом с городом и активной городской жизнью.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Шымкент выделяется тёплым климатом, большим населением и торговой активностью. Это важный южный город, где сочетаются промышленность, рынки и городские пространства.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Туркестан связан с историей и паломничеством. Его узнают по памятникам прошлого, включая мавзолей Ходжи Ахмеда Ясави, и по культурному значению для страны.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Актобе и Караганда известны промышленностью, транспортными связями и образовательными возможностями. Они показывают, как в разных частях страны развиваются разные функции города.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 узнаваемые города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символы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Байтерек и Хан-Шатыр часто воспринимают как символы современной Астаны. Один напоминает о росте столицы, другой выделяется необычной архитектурой и городским масштабом. Вместе они показывают, как Казахстан соединяет традицию и современность.
</a:t>
            </a:r>
            <a:endParaRPr lang="en-US" sz="1099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которую запоминают
</a:t>
            </a:r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Медеу, Чарынский каньон и Алтын-Эмель раскрывают природное богатство страны. Здесь рядом оказываются горный лёд, скалы необычных форм и редкие ландшафты, которые привлекают туристов и напоминают о ценности природы.
</a:t>
            </a:r>
            <a:endParaRPr lang="en-US" sz="1136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природные контрасты
</a:t>
            </a:r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Мавзолей Ходжи Ахмеда Ясави и озеро Балхаш связывают историю и географию Казахстана. Один рассказывает о духовном наследии, другое — о больших водных пространствах и уникальной природе юга и центра страны.
</a:t>
            </a:r>
            <a:endParaRPr lang="en-US" sz="1138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места, которые стоит увидеть
</a:t>
            </a:r>
            <a:endParaRPr lang="en-US" sz="28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экономики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Казахстанская экономика опирается на разные отрасли, поэтому изменения в одной сфере не определяют всё сразу.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сырьевые отрасли и логистика, но устойчивость экономики обеспечивают также сельское хозяйство, строительство и сфера услуг.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презентации; без привязки к статистической доле
</a:t>
            </a:r>
            <a:endParaRPr lang="en-US" sz="11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отрасли дают работу в городах и сёлах Казахстана.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промышленность остаются основными работодателями, а сфера услуг и перевозки связывают экономику разных регионов.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 и общим сведениям об экономике Казахстана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создаются рабочие места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Знания, которые нужны сегодня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даёт базу знаний, без которой трудно понимать мир и продолжать учёбу. Важно не только запоминать факты, но и учиться рассуждать, работать с информацией и задавать вопросы.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2484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основа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67973" y="17483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исследовательские центры готовят врачей, инженеров, учителей и учёных. Именно такие специалисты нужны современной экономике, где важны качество, точность и новые идеи.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15879" y="11786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специалистов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становятся такими же важными, как чтение и счёт. Умение пользоваться технологиями помогает в учёбе, работе, общении и поиске достоверной информации.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02484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XXI века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67973" y="3757182"/>
            <a:ext cx="38079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языков открывает больше возможностей для общения, учёбы и международных проектов. Оно помогает понимать людей из других регионов и уверенно чувствовать себя в мире.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15879" y="3187487"/>
            <a:ext cx="3511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сотрудничество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спорта, где Казахстан заметен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успехи Казахстана заметны на международных турнирах и вдохновляют школьников заниматься регулярно.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известность стране приносят бокс и борьба, но успехи есть и в других дисциплинах, где важны выносливость и дисциплина.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презентации; без привязки к статистике медалей
</a:t>
            </a:r>
            <a:endParaRPr lang="en-US" sz="11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37300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11900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Казахстан взаимодействует с миром
</a:t>
            </a:r>
            <a:endParaRPr lang="en-US" sz="272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международных организациях помогает Казахстану обсуждать безопасность, экономику и совместные проекты. Это делает страну частью важных решений на евразийском уровне.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для перевозок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транспорт связывают Казахстан с соседними государствами и дальними рынками. Через страну проходят важные маршруты, которые ускоряют обмен товарами и услугами.
</a:t>
            </a:r>
            <a:endParaRPr lang="en-US" sz="116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обмены помогают людям лучше узнавать друг друга через искусство, язык и традиции. Такие связи укрепляют доверие и делают страны ближе.
</a:t>
            </a:r>
            <a:endParaRPr lang="en-US" sz="125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Связующее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Казахстана часто описывают как роль моста между регионами. Страна стремится поддерживать сотрудничество и находить общие интересы для соседей и партнёров.
</a:t>
            </a:r>
            <a:endParaRPr lang="en-US" sz="11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Казахстане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 — большая и многогранная страна: у неё сильная природа, богатая история, узнаваемая культура и современная экономика. Если помнить эти пять идей, картина станет цельной и понятной.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2026-07-27T01:57:22Z</dcterms:created>
  <dcterms:modified xsi:type="dcterms:W3CDTF">2026-07-27T01:57:22Z</dcterms:modified>
</cp:coreProperties>
</file>