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треугольника: основное свойство и зачем она нужна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середины двух сторон, параллельна третьей и равна её половине.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средняя линия и какие знания нужны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изучается в 7 классе при работе с треугольниками. Понадобятся сведения о середине отрезка, параллельных прямых, измерении длины и построениях. Средняя линия помогает находить неизвестные длины, проверять параллельность и доказывать свойства.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средней линии треугольника
</a:t>
            </a:r>
            <a:endParaRPr lang="en-US" sz="3225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 — это отрезок, который соединяет середины двух его сторон. Точка посередине делит сторону на равные части, поэтому «концы» средней линии всегда лежат строго в серединах.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треугольнике выбрана пара сторон, то между их серединами можно провести ровно одну среднюю линию. В результате получается отрезок, который «задаёт» связь между двумя сторонами и третьей стороной.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треугольнике можно провести три средние линии: каждая соединяет середины двух сторон и относится к оставшейся третьей. Поэтому для каждой средней линии работает своё основное свойство параллельности и длины.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средней линии по шагам
</a:t>
            </a:r>
            <a:endParaRPr lang="en-US" sz="254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треугольника ABC: отмечаем середины и соединяем их.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средняя линия внутри треугольника
</a:t>
            </a:r>
            <a:endParaRPr lang="en-US" sz="244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всегда лежит внутри треугольника: она соединяет две середины двух сторон. Отмечая середины, мы фактически берём точки, которые не принадлежат продолжениям сторон за пределами треугольника.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середины обычно отмечают одинаковыми значками, а сам отрезок выделяют цветом. Направление средней линии совпадает с направлением третьей стороны, поэтому она выглядит «как уменьшенная копия» этой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28424"/>
            <a:ext cx="3929100" cy="17334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средней линии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связаны между собой и позволяют быстро решать задачи: от построения до вычислений и доказательств.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«середины + параллельность + половина», средняя линия становится удобным инструментом и для построений, и для доказательств.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7 класса (определение и свойства средней линии)
</a:t>
            </a:r>
            <a:endParaRPr lang="en-US" sz="7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длины стороны и средней линии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средняя линия — это ровно половина стороны, параллельной которой она проведена. Поэтому достаточно знать длину одной стороны, чтобы найти среднюю линию.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постоянное соотношение 2:1: при удвоении стороны средняя линия тоже удваивается.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примеров: (8,4), (10,5), (12,6), (14,7)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средняя линия параллельна третьей стороне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середины двух сторон треугольника, внутри получатся фигуры, связанные с исходным треугольником. Для них выполняются совпадающие углы, поэтому они оказываются подобными исходному.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означает, что соответствующие стороны у получившихся треугольников «повторяют направление» сторон исходного. В частности, отрезок между серединами идёт параллельно той стороне, которой он «соответствует».
</a:t>
            </a:r>
            <a:endParaRPr lang="en-US" sz="1187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этого следует ключевое свойство: средняя линия параллельна третьей стороне. Оно не зависит от формы треугольника и служит основой для доказательств и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средней линии с подобием треугольников
</a:t>
            </a:r>
            <a:endParaRPr lang="en-US" sz="282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средней линии треугольники внутри оказываются подобными исходному: углы сохраняются, а стороны соотносятся одинаково. Именно это позволяет вывести правила о параллельности и длинах.
</a:t>
            </a:r>
            <a:endParaRPr lang="en-US" sz="110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1:2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середины делят стороны пополам, возникает постоянное соотношение: стороны в «меньшем» треугольнике составляют половину соответствующих сторон исходного. Поэтому коэффициент подобия равен 1:2.
</a:t>
            </a:r>
            <a:endParaRPr lang="en-US" sz="107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 длины средней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подобия получаем точную формулу: средняя линия равна половине третьей стороны. Поэтому при известных размерах стороны можно сразу находить длину нужного отрезка без сложных измерений.
</a:t>
            </a:r>
            <a:endParaRPr lang="en-US" sz="1088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вычислений по свойству средней линии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отрезок — средняя линия, то он равен половине той стороны, которой он параллелен.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приведённых случаях действует одно правило: длина средней линии получается делением стороны на 2, независимо от формы треугольника.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(средняя линия = 1/2 соответствующей стороны)
</a:t>
            </a:r>
            <a:endParaRPr lang="en-US" sz="7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со средней линией
</a:t>
            </a:r>
            <a:endParaRPr lang="en-US" sz="21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класса: работаем по шагам от условия к формуле и проверке результата.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и площадь частей треугольника
</a:t>
            </a:r>
            <a:endParaRPr lang="en-US" sz="2891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делит треугольник на две части одинаковой площади. Это видно даже без сложных вычислений: граница проходит по «серединному» направлению и сохраняет симметрию площадей внутри фигуры.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все три пары середин сторон, треугольник распадается на четыре маленьких треугольника. Они попарно равны по площади, поэтому удобны для наглядных рисунков с закрашиванием разными цветами.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утверждения о средней линии верны
</a:t>
            </a:r>
            <a:endParaRPr lang="en-US" sz="267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 наборе 7 утверждений: 4 из них прямо описывают определения и ключевые свойства средней линии.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утверждений неверна, поэтому перед ответом стоит проверять три опоры: середины сторон, параллельность третьей стороне и равенство половине её длины.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формулировки из условия проверки (дата: не указана).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принимать за среднюю линию любой отрезок внутри треугольника. Средняя линия существует только тогда, когда её концы лежат строго в серединах двух сторон.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соединять не середины, а произвольные точки. Тогда нарушается параллельность третьей стороне и не выполняется правило «половина длины».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длины: считают, что средняя линия равна стороне треугольника. Верно другое: она равна половине той стороны, которой она параллельна.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забывать указать, к какой стороне параллельна средняя линия. Правильная проверка начинается с отметок середин и затем — с сравнения длины и параллельности на чертеже.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Медиана, высота и средняя линия: сравнение
</a:t>
            </a:r>
            <a:endParaRPr lang="en-US" sz="299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различаются ключевые линии треугольника. Важно понимать не только «куда проводят», но и какое свойство получается в результате.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выделяется тем, что строится по серединам сторон, а её основное свойство — параллельность и половинная длина, в отличие от медианы и высоты.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геометрии (7 класс), обобщение свойств.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на координатной сетке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среднюю линию удобно строить, когда вершины треугольника заданы координатами. Сначала находят середины двух сторон по их концам.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с концами (x1, y1) и (x2, y2) имеет координаты ((x1+x2)/2, (y1+y2)/2). Затем эти две середины соединяют отрезком — это и будет средняя линия.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полезно проверить свойства: отрезок должен быть параллелен третьей стороне и иметь длину, равную половине соответствующей стороны. Так легче контролировать ошибки даже в «числовых»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 длины стороны и средней линии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середины дают среднюю линию, которая составляет половину выбранной стороны треугольника, поэтому значения связаны коэффициентом 1:2.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при увеличении стороны вдвое средняя линия тоже увеличивается вдвое, зависимость постоянна для любых треугольников, где построение выполнено по серединам.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задачи для построения диаграммы (дата: не указана).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чертёж в 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рабочих заданиях свойство помогает быстро построить отрезок, параллельный третьей стороне, не усложняя рисунок вычислениями. Отмеченные середины «задают» правильное направление и половинную длину, что особенно заметно при аккуратной работе линейкой.
</a:t>
            </a:r>
            <a:endParaRPr lang="en-US" sz="1135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модели и макеты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моделировании на уроках технологии и в школьных проектах часто нужно получить параллельные элементы одинаковой «масштабности». Средняя линия позволяет корректно перенести размеры: часть всегда оказывается ровно в два раза меньше соответствующей стороны исходной фигуры.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без лишней сложности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быстро оценить длину отрезка на рисунке, свойство средней линии даёт понятную проверку. Достаточно знать длину нужной стороны треугольника и разделить её на два, чтобы получить ожидаемую длину внутреннего параллельного отрезка.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свойство средней линии
</a:t>
            </a:r>
            <a:endParaRPr lang="en-US" sz="3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 теме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Систематизируйте основные факты о средней линии: как она строится, чему равна её длина, сколько таких линий можно провести и почему это помогает решать задачи.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пункты связаны между собой: знание середин сторон сразу приводит к параллельности и к половинной длине, а значит — к быстрому решению задач.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средней линии из школьного курса геометрии (7 класс).
</a:t>
            </a:r>
            <a:endParaRPr lang="en-US" sz="6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средней линии треугольника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 соединяет середины двух его сторон, всегда параллельна третьей стороне и равна ее половине. В одном треугольнике три такие линии, и они используются для задач и построений 7 класса.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2026-05-13T08:25:18Z</dcterms:created>
  <dcterms:modified xsi:type="dcterms:W3CDTF">2026-05-13T08:25:18Z</dcterms:modified>
</cp:coreProperties>
</file>