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6532" y="0"/>
            <a:ext cx="505643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подземные богатства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сокровища помогают нам жить, строить и согревать дома.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прячутся полезные ископаемые — вещества, без которых трудно представить жизнь людей. Они формируются очень долго, а потом становятся топливом, металлом и материалами для домов.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земная глубина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931" y="2447589"/>
            <a:ext cx="301388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полезные ископаемые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используют как топливо и как сырьё для промышленности. Он помогает получать электричество, а на заводах служит важным помощником в работе печей и машин.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ископаемые ценят не только за красоту. Золото нужно в технике и украшениях, а алмазы помогают резать, сверлить и обрабатывать очень твёрдые материалы.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 алмазы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 нужна человеку каждый день. Её используют в пище и в быту, а добывают из земных недр, как и другие твёрдые богатства.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полезные ископаемые дают людям прочные материалы. Из них создают детали, инструменты и строительные части, которые помогают строить и ремонтировать.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работы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руд получают металл, без которого не обойтись в жизни. Из него делают машины, мосты, провода, посуду и многие прочные вещи вокруг нас.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и медная руда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— подземное топливо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из глубины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добывают из глубоких скважин. Из неё получают бензин, пластмассу и материалы для упаковки. Без нефти трудно представить транспорт и множество привычных вещей.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для дома и кухни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тоже добывают из недр Земли. Его используют для отопления домов и приготовления пищи. Это удобное и важное топливо для людей.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919" y="1147325"/>
            <a:ext cx="2834213" cy="230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энергия для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часто называют чёрным богатством Земли. Его сжигают на электростанциях, чтобы в домах загорелся свет, а батареи не остались грустными и холодными. Без угля многим предприятиям было бы труднее работать.
</a:t>
            </a:r>
            <a:endParaRPr lang="en-US" sz="1093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под землёй и на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добывают в карьерах и шахтах. В карьерах работают большие машины, а в шахтах — горняки и подъёмники. Каждый способ требует точности, смелости и строгой осторожности.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древних растений в полезное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очень давно на месте угольных пластов росли густые леса. Растения оказались под землёй и за миллионы лет превратились в уголь. Так природа приготовила для людей своё чёрное сокровище.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уголь помогает людям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— основа для металлов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даёт железо и сталь. Из них делают рельсы, мосты, дома и станки, которые нужны в строительстве и на заводах.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Медная руда особенно важна для проводов и деталей техники. Медь хорошо проводит электричество, поэтому без неё не обходятся многие приборы и устройства.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Алюминиевые руды помогают получать лёгкий металл. Из него делают самолёты, банки и разные полезные предметы, которые должны быть прочными и не слишком тяжёлыми.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называют сырьём для металлов. Сначала их добывают, потом очищают и перерабатывают. Только после этого появляется металл, готовый к работе.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956" y="33592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5819" y="335925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4369" y="1493250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5694" y="1493250"/>
            <a:ext cx="234413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России добывают богатства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добывают руды и другие полезные ископаемые. Этот район давно известен как важная кладовая страны, где природа щедро спрятала много ценных веществ.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тоже добывают полезные ископаемые. Здесь работают предприятия, которые помогают использовать богатства природы далеко от центральных районов страны.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Поволжье есть месторождения нефти и других ресурсов. На карте видно, что богатства распределены неравномерно, и каждому району достались свои природные сокровища.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особенно много нефти и газа. Там суровый климат, но именно здесь работают большие месторождения, которые дают стране важное топливо.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богата нефтью, газом, углём и алмазами. Пространства здесь огромные, поэтому полезные ископаемые встречаются в самых разных местах.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добывают полезные ископаемые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природное сырьё проходит путь от поиска до переработки.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 и шахты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 — это большая открытая выемка в земле. Здесь добывают песок, глину, уголь и руду, а рядом работают мощные машины и самосвалы.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Шахта уходит глубоко под землю. В ней трудятся горняки, подъёмники и специальные механизмы. Оба способа добычи требуют внимания, аккуратности и строгих правил безопасности.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из подземных богатств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песка делают стекло, а из глины — кирпич и посуду. Эти материалы помогают строить дома и создавать знакомые каждому вещи.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известняка получают цемент, который нужен в строительстве. Соль используют в пище и в быту, а без неё многие блюда были бы совсем не такими вкусными.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превращают в топливо и пластик, а руды — в металл. Потом из этого металла делают рельсы, машины, провода и множество полезных предметов.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14" y="1244425"/>
            <a:ext cx="2691371" cy="213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914" y="1244425"/>
            <a:ext cx="2691371" cy="213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6314" y="1244425"/>
            <a:ext cx="2691371" cy="213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людей земли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 ищет следы богатств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 идёт по карте, смотрит на камни, почву и рельеф. Он ищет признаки месторождений и отмечает находки в блокноте. Благодаря его работе люди узнают, где под землёй спрятаны нефть, руда, соль и другие полезные ископаемые.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Шахтёр и металлург работают вместе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Шахтёр добывает уголь и руду под землёй, а потом сырьё отправляют дальше. На заводе металлург плавит металл и превращает его в нужный материал. Так сырой камень постепенно становится рельсами, проводами и машинами.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Буровик открывает путь в глубину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месторождение найдено, за дело берётся буровик. Он работает с мощной техникой и делает скважины, чтобы добывать полезные ископаемые из глубоких слоёв Земли. Без точности и осторожности здесь нельзя ни на минуту.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которым природа создаёт богатства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растения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миллионов лет назад на Земле росли огромные леса и болота. Отмершие растения постепенно накапливались слоями и оказывались под землёй.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 тепло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 давили на остатки растений, а тепло меняло их состав. Так со временем возникали уголь, нефть и природный газ.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камней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камни очень медленно разрушались ветром, водой и морозом. Из них образовывались песок, глина и частицы, из которых складывались новые породы.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залежи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изменения продолжались долго, в земных слоях появлялись руды и другие богатства. Земля хранит их очень терпеливо, будто настоящую кладовую.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лет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природе, чтобы запасы полезных ископаемых успели образоваться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 окружающему миру
</a:t>
            </a:r>
            <a:endParaRPr lang="en-US" sz="397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времени требуется Земле, чтобы создать новые залежи. Поэтому уголь, нефть и руды нужно расходовать очень разумно, не надеясь на быстрый «дополнительный запас».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840" y="1446750"/>
            <a:ext cx="3597120" cy="293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добыча влияет на природу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требует больших машин, дорог и площадок. Из-за этого меняется поверхность земли, а рядом могут исчезать растения и животные, которым нужно спокойное место.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сжигании топлива и работе предприятий появляются дым, пыль и грязная вода. Поэтому важно очищать выбросы, бережно обращаться с водой и после работ восстанавливать землю.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земли к полезной вещи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полезное ископаемое проходит путь от месторождения до готового продукта.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богатства России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богата нефтью, газом и углём. Эти ресурсы дают тепло, электричество и топливо для транспорта, поэтому без них трудно представить жизнь современных городов.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Урале и в Сибири добывают железную руду, медь, никель, золото и алмазы. Из них получают металл, украшения и важные материалы для техники и строительства.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Ямал, Западная Сибирь и северные районы известны своими месторождениями. Природа распределила богатства неравномерно, и это видно на карте страны очень хорошо.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840" y="1446750"/>
            <a:ext cx="3597120" cy="293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образцы из недр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бывают очень разными на вид. Уголь обычно чёрный, соль белая или прозрачная, руда сероватая, а нефть тёмная и густая, почти как лужица после дождя.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виду не всегда легко понять, что лежит перед нами. Поэтому геологи используют наблюдения, приборы и анализы, чтобы точно определить, что за богатство скрыто в породе.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 свет, тепло и воду дома и в школе. Если не оставлять лишний свет включённым и не лить воду зря, природные ресурсы расходуются медленнее.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 и сдавай макулатуру, пластик и другие отходы. Из них можно сделать новые полезные вещи, а значит, меньше сырья придётся брать из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камни, не разоряй землю и не мусори на прогулке. Природа любит аккуратных людей и не любит, когда её «тревожат без дела».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вещи, которые уже есть: одежду, книги, игрушки и учебники. Чем дольше служит предмет, тем меньше нужно новых материалов из недр Земли.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668" y="1275937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главные открытия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находятся полезные ископаемые: уголь, нефть, газ, руды, соль, песок и глина. Именно из них люди получают важные материалы для жизни.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под землёй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добывают в карьерах, шахтах и скважинах. Потом сырьё перевозят и отправляют на переработку, чтобы оно стало топливом, металлом или строительным материалом.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добывают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 бесконечны, а добыча влияет на природу. Поэтому людям нужно экономно использовать ресурсы и заботиться о земле, чтобы хватило и нам, и тем, кто будет жить после нас.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8444" y="177425"/>
            <a:ext cx="4261362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подземных богатствах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богатства помогают людям жить, строить и учиться. Если добывать их аккуратно и беречь каждый ресурс, они будут служить не только нам, но и будущим поколениям.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2026-05-21T09:38:08Z</dcterms:created>
  <dcterms:modified xsi:type="dcterms:W3CDTF">2026-05-21T09:38:08Z</dcterms:modified>
</cp:coreProperties>
</file>