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— ключевая часть побега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обеспечивает фотосинтез, газообмен и поддерживает жизнь растения.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побег и его составные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— надземная часть растения, объединяющая стебель, листья и почки. Листья появляются на узлах стебля и участвуют во всех жизненно важных процессах для роста и развития растения.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типичного листа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листа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состоит из листовой пластинки, черешка и иногда прилистников. Через листовую пластинку проходят жилки, доставляя воду и питательные вещества.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цвет листа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оттенок листа обусловлен содержанием хлорофилла — пигмента, необходимого для фотосинтеза и преобразования солнечной энергии.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листа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листья выполняют запасные и защитные функции, адаптируясь к условиям среды.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лист происходит транспирация — испарение воды, что помогает регулировать водный баланс.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обеспечивает обмен газами — поглощает углекислый газ и выделяет кислород в атмосферу.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осуществляет фотосинтез — процесс создания органических веществ из воды и углекислого газа с помощью света.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кактусов листья преобразуются в колючки, удерживающие водные ресурсы и сдерживающие поедание животными. Такие видоизменения помогают выживать в засушливом климате.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кактуса — защита от животных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гороха листья преобразуются в усики, которые обвивают и поддерживают растение, помогая взбираться вверх и получать больше света для фотосинтеза.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гороха для опоры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луковицы превратились в мясистые чешуи, где накапливаются питательные вещества и вода, способствуя зимнему хранению и быстрому росту весной.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Чешуи луковицы — запас питательных веществ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Видоизменения листьев и их примеры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жилкования листьев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Сетчатое жилкование характерно для многих деревьев, таких как берёза и липа, образуя сеть, которая обеспечивает прочность и транспорт веществ.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Параллельное жилкование встречается у злаков, например пшеницы и кукурузы, где жилки идут параллельно друг другу.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Дуговое жилкование, характерное для ландыша, представляет собой изогнутые жилки, подходящие для распределения воды по листу равномерно.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743155"/>
            <a:ext cx="4332300" cy="22234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простых и сложных листьев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отличия по строению, форму и функции простых и сложных листьев. Оба типа выполняют фотосинтез, но имеют анатомические особенности.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 сложные листья адаптированы к разным функциям, увеличивая эффективность фотосинтеза.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1600" y="1801136"/>
            <a:ext cx="3026700" cy="24000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16025"/>
            <a:ext cx="77787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кожицы листа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94725" y="2195625"/>
            <a:ext cx="24618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кожицы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Кожица покрывает обе поверхности листа, создавая защитный барьер. Она предотвращает чрезмерную потерю влаги и защищает от патогенов.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57575" y="2195625"/>
            <a:ext cx="24618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и их роль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нижней коже часто располагаются устьица — специальные отверстия, контролирующие газообмен и испарение воды, адаптируя растение к условиям среды.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воды через лист (транспирация)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Транспирация достигает максимума в середине дня, когда температура и освещённость самые высокие, что активизирует обмен веществ.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регулирует потери воды, открывая или закрывая устьица в зависимости от времени суток и условий внешней среды.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исследования, 2023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51234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аспекты фотосинтеза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солнечного света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начинается с поглощения света хлорофиллом в клетках листа, что даёт энергию для химических реакций.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глюкозы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реакции из углекислого газа и воды образуется глюкоза — источник энергии и строительный материал для растения.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кислорода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фотосинтеза выделяется кислород, который растение выпускает в атмосферу, поддерживая жизнь животных и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через устьица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— это специальные отверстия на нижней стороне листа, обеспечивающие поступление углекислого газа, необходимого для фотосинтеза, и выход кислорода, выделяемого растением.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и закрытие устьиц регулируется тургорным давлением замыкающих клеток, что позволяет растению адаптировать газообмен к условиям окружающей среды и предотвращать избыточную потерю влаги.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жаркие или сухие периоды устьица закрываются, уменьшая испарение воды и помогая растению сохранять влагу, одновременно поддерживая фотосинтез при оптимальных условиях.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650" y="950625"/>
            <a:ext cx="2291901" cy="278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1825" y="950625"/>
            <a:ext cx="2291901" cy="278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6300" y="950625"/>
            <a:ext cx="2291901" cy="2787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0775" y="950625"/>
            <a:ext cx="2291901" cy="2787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листьев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251575" y="4179295"/>
            <a:ext cx="1687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пшеницы имеют узкую длинную форму, что помогает уменьшить потерю влаги в условиях открытых полей и способствует эффективному прохождению света для фотосинтеза.
</a:t>
            </a:r>
            <a:endParaRPr lang="en-US" sz="722" dirty="0"/>
          </a:p>
        </p:txBody>
      </p:sp>
      <p:sp>
        <p:nvSpPr>
          <p:cNvPr id="11" name="Text 3"/>
          <p:cNvSpPr txBox="1"/>
          <p:nvPr/>
        </p:nvSpPr>
        <p:spPr>
          <a:xfrm>
            <a:off x="251575" y="3832150"/>
            <a:ext cx="16872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листья пшеницы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2546050" y="4179295"/>
            <a:ext cx="1687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дуба обладают широкими лопастями, увеличивающими площадь для поглощения солнечного света и улучшая газообмен в лесных условиях с умеренной влажностью.
</a:t>
            </a:r>
            <a:endParaRPr lang="en-US" sz="755" dirty="0"/>
          </a:p>
        </p:txBody>
      </p:sp>
      <p:sp>
        <p:nvSpPr>
          <p:cNvPr id="13" name="Text 5"/>
          <p:cNvSpPr txBox="1"/>
          <p:nvPr/>
        </p:nvSpPr>
        <p:spPr>
          <a:xfrm>
            <a:off x="2546050" y="3832150"/>
            <a:ext cx="16872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Лопастные листья дуба
</a:t>
            </a:r>
            <a:endParaRPr lang="en-US" sz="1108" dirty="0"/>
          </a:p>
        </p:txBody>
      </p:sp>
      <p:sp>
        <p:nvSpPr>
          <p:cNvPr id="14" name="Text 6"/>
          <p:cNvSpPr txBox="1"/>
          <p:nvPr/>
        </p:nvSpPr>
        <p:spPr>
          <a:xfrm>
            <a:off x="4840525" y="4179295"/>
            <a:ext cx="1687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Фиалковые листья с характерной сердцевидной формой обеспечивают большую площадь поглощения света и аккумулируют влагу, что помогает растению в тенистых местах.
</a:t>
            </a:r>
            <a:endParaRPr lang="en-US" sz="758" dirty="0"/>
          </a:p>
        </p:txBody>
      </p:sp>
      <p:sp>
        <p:nvSpPr>
          <p:cNvPr id="15" name="Text 7"/>
          <p:cNvSpPr txBox="1"/>
          <p:nvPr/>
        </p:nvSpPr>
        <p:spPr>
          <a:xfrm>
            <a:off x="4840525" y="3832150"/>
            <a:ext cx="16872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Сердцевидные листья фиалки
</a:t>
            </a:r>
            <a:endParaRPr lang="en-US" sz="1059" dirty="0"/>
          </a:p>
        </p:txBody>
      </p:sp>
      <p:sp>
        <p:nvSpPr>
          <p:cNvPr id="16" name="Text 8"/>
          <p:cNvSpPr txBox="1"/>
          <p:nvPr/>
        </p:nvSpPr>
        <p:spPr>
          <a:xfrm>
            <a:off x="7135000" y="4179295"/>
            <a:ext cx="1687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Игольчатые листья сосны тонкие и покрыты восковым налётом, что значительно снижает испарение воды и делает растение устойчивым к сухому и холодному климату.
</a:t>
            </a:r>
            <a:endParaRPr lang="en-US" sz="761" dirty="0"/>
          </a:p>
        </p:txBody>
      </p:sp>
      <p:sp>
        <p:nvSpPr>
          <p:cNvPr id="17" name="Text 9"/>
          <p:cNvSpPr txBox="1"/>
          <p:nvPr/>
        </p:nvSpPr>
        <p:spPr>
          <a:xfrm>
            <a:off x="7135000" y="3832150"/>
            <a:ext cx="16872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Игольчатые листья сосны
</a:t>
            </a:r>
            <a:endParaRPr lang="en-US" sz="105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Прилистники и их функции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Прилистники — небольшие выросты у основания черешка листа, которые могут защищать молодые развивающиеся листья и почки от механических повреждений и высыхания.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растениях прилистники способны участвовать в фотосинтезе, увеличивая общую производительность растения за счёт дополнительной зелёной поверхности.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прилистники служат защитой от вредителей, выделяя особые вещества или создавая физический барьер, что повышает устойчивость растения к неблагоприятным условиям.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насекомоядных растений прилистники могут трансформироваться в ловчие органы, способные задерживать и переваривать насекомых для получения питательных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14207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луковицы лука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трансформируются в мясистые слои, накапливающие воду и питательные вещества, что позволяет растению переживать засуху и зиму.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0692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клубней каладиума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Утолщённые мясистые листья накапливают крахмал, обеспечивая растения энергией в неблагоприятные периоды и способствуя выживанию.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76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окружающей среде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Толстые и сочные листья запасают ресурсы, помогая растениям выживать в засушливых или холодных климатах с ограниченным доступом к воде.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61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Проявление запасных функций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листья служат источником энергии для роста и цветения после периода покоя, обеспечивая жизнедеятельность растения при неблагоприятных условиях.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как органы запасания питательных веществ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Листья-ловушки насекомоядных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венериной мухоловки листья преобразуются в замыкающиеся ловушки, которые захлопываются при касании добычи, эффективно удерживая насекомых для дальнейшего переваривания.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Росянка покрыта клейкими волосками на листьях, которые притягивают и удерживают мелких насекомых, обеспечивая растению дополнительное питание в бедных почвах.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воды и минеральных веществ в листьях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растения всасывают воду и растворённые минеральные вещества из почвы, которые затем поднимаются вверх по ксилеме через стебель к листьям.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Жилки листовой пластинки распределяют воду и питательные вещества по клеткам листа, обеспечивая необходимое питание для фотосинтеза и роста.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использования излишки воды выводятся через устьица в виде пара, что поддерживает баланс жидкости и способствует охлаждению листа.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веществ в листе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перемещения воды и фотосинтеза в листе растения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листьев у растений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в листьях разрушается зелёный хлорофилл, что проявляется изменением окраски листовой пластинки на жёлтую, оранжевую или красную из-за каротиноидов и антоцианов.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пигментов и разрушение хлорофилла приводят к снижению фотосинтетической активности и подготовке растений к зимнему периоду покоя.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Опадение листьев снижает испарение воды зимой и помогает деревьям экономить ресурсы, что критически важно для выживания в холодное время года.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листьев для окружающей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выделяют кислород — жизненно важный элемент для дыхания всех животных и человека, поддерживая баланс атмосферных газов на планете.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Опавшие листья образуют питательный листовой опад, который способствует формированию плодородного слоя почвы и служит домом для множества животных и микроорганизмов.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листа в природе и жизни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является главным органом растения для получения энергии, регулирует газообмен и водный баланс, поддерживая жизненные процессы и обеспечивая устойчивость экосистем.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2026-05-08T15:22:51Z</dcterms:created>
  <dcterms:modified xsi:type="dcterms:W3CDTF">2026-05-08T15:22:51Z</dcterms:modified>
</cp:coreProperties>
</file>