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английского языка: обзор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варианты английского отличаются произношением, лексикой и грамматикой.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глобальное распространение английского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зародился в раннем Средневековье и распространился по миру благодаря колониальным завоеваниям и культурным контактам, формируя разнообразные местные варианты.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британского английского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 акценты: разнообразие в одно государство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известна множеством региональных акцентов, таких как кокни в Лондоне и сиджей в Ливерпуле. Received Pronunciation признан стандартом для формальной речи.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отличия: слова с британским колоритом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используются слова, которых нет в других вариантах, например, biscuit (печенье), lorry (грузовик), flat (квартира). Эти слова отражают уникальную культуру и традиции.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базовые грамматические нормы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в Британской Англии отличается от американской: colour вместо color, centre вместо center. Грамматические структуры часто более консервативны и формальны.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английский: характерные черты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возник в колониях Северной Америки и отличается упрощённым произношением и орфографией, например, color вместо colour. Он использует уникальные слова, например, cookie вместо biscuit.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американских акцентов проявляется в разных регионах, таких как южный, нью-йоркский и средне-западный, создавая богатую звуковую палитру в пределах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английский: особенности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австралийский английский образовался под влиянием Британской империи и местных аборигенных языков, что отразилось в уникальной лексике и фонетике. Во-вторых, сокращения типа arvo (день) и brekkie (завтрак) широко употребляются в повседневной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характерными являются слова mate (товарищ) и bush (саванна), а произношение выделяется протяжёнными гласными, что придаёт говору особый мелодичный оттенок.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английский: особенности и влияние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лексика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сочетаются британская орфография, например colour, и американская лексика, например elevator. Такое смешение отражает историческое и культурное многообразие страны.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Акценты и культурные влияния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канадцев близок к американскому, но имеет особенности, особенно заметные в Онтарио и Ньюфаундленде. Также влияние французского языка проявляется в заимствованиях и произношении.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лексики в национальных вариантах английского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примеры слов, которые отличаются в лексике британского, американского, австралийского и канадского английского.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базовые предметы имеют разные названия в разных вариантах английского, что важно учитывать при общении.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Dictionary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акцентах и произношении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английский и искусство неназначенного «r»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часто не произносится конечная «r» в словах, например в слове 'car'. Такое произношение встречается в большинстве регионов Англии и типично для Received Pronunciation.
</a:t>
            </a:r>
            <a:endParaRPr lang="en-US" sz="1105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акцент: четкое произнесение ‘r’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произношение звука «r» всегда слышно в любом положении слова, что придаёт американской речи выразительность и ритмичность. Этот признак выделяет американский акцент среди прочих.
</a:t>
            </a:r>
            <a:endParaRPr lang="en-US" sz="108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и канадский акценты: уникальные нюансы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английский известен протяжёнными гласными, создающими мелодичный звук. Канадский английский сочетает черты британского и американского произношения, но с меньшей вариативностью.
</a:t>
            </a:r>
            <a:endParaRPr lang="en-US" sz="10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носителей английских вариантов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численная группа носителей — американский английский, что отражает влияние США в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доминирует по числу носителей, но другие варианты остаются значимыми регионально и культурно.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Ethnologue,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Южноафриканский английский: проявление культурного многообразия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используются слова из африкаанс и местных наречий, например, robot для светофора и braai для барбекю, что отражает смешение культур.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грамматики и фонетики подчеркивают богатство и разнообразие социолингвистического ландшафта Южной Африки.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Южноафриканский английский возник благодаря британской колонизации и сочетанию с африканскими языками, что породило уникальный лексический состав и произношение.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английский: особенности и влияние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индийского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английский сформировался с колониальной эпохи, став официальным языком управления и образования в Индии. Он вобрал в себя множество слов из местных языков, что обогатило лексику и придало уникальность произношению.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грамматики и лексики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английский часто использует нестандартные фразы и лексику, например, слово prepone для «перенести на более ранний срок». Также характерны особые интонации и порядок слов в предложениях.
</a:t>
            </a:r>
            <a:endParaRPr lang="en-US" sz="13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Афроамериканский английский (AAVE): особенности и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вариант возник в результате исторических процессов борьбы и культурного смешения афроамериканцев в США. Он отличается уникальной грамматикой, в том числе использованием таких конструкций, как he be workin’ для обозначения привычного 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AAVE включает слова, ставшие популярными в музыке и массовой культуре, например crib (дом) и homie (друг). Этот вариант отражает глубокое влияние африканских языков и культур на современный английский в США.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орфографии ключевых слов в британском и американском английском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различия в написании часто употребляемых слов, которые важно учитывать при изучении и сдаче международных экзаменов.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орфографии являются важными ориентирами между вариантами и учитываются в официальных документах и экзаменах.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Dictionary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 и идиомы в национальных вариантах английского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широко используются слова типа cheeky и bloody, отражающие юмор и особенности повседневной речи жителей Великобритании.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славится такими выражениями, как cool, awesome и dude, которые часто встречаются в разговорной речи и молодежной культуре США.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английский известен идиомами no worries и she'll be right, демонстрирующими расслабленное и дружелюбное отношение к жизни.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вариант английского языка имеет собственный набор сленга, который отражает местный образ жизни и национальный менталитет.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584" y="1779938"/>
            <a:ext cx="63746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Интернет-английский: особенности и тренды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соцсетей появилось множество новых терминов, таких как selfie и hashtag, которые быстро вошли в повседневный язык.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используются сокращения: DM (direct message), BRB (be right back), отражающие скорость и удобство онлайн-общения.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символы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Emoji и смайлы помогают выразить эмоции и делают переписку более живой и понятной в цифровом формате.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стирает границы вариантов английского, создавая единое пространство общения для молодежи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признанных варианта английского языка допускается в тестах, если соблюдается единообразие стиля.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руководства IELTS и TOEFL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успешной сдачи IELTS, TOEFL или Cambridge важно последовательно применять либо британский, либо американский стандарт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массовой культуры на распространение английских вариантов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Голливудские фильмы значительно популяризируют американский английский во всем мире, способствуя распространению акцентов и лексики США среди молодежи.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музыка и сериалы, такие как The Beatles и Гарри Поттер, поддерживают интерес к британскому стандарту, разнообразя языковую картину мирового медиа-пространства.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гибридных и региональных форм английского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1970–80-е — нигерийский Pidgin English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Pidgin English становится важным средством общения между носителями разных языков в Нигерии, объединяя традиции и культурные особенности.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 — формирование Singlish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Сингапуре развивается особая разновидность английского, в которой сочетаются элементы английского, китайских и малайских языков.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распространение ямайского Patois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Ямайский диалект английского с африканскими корнями получает популярность в музыке и культуре, став символом национальной идентичности.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варианта английского языка для изучения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требования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варианта стоит ориентироваться на цели: учеба в США требует американского английского, а в Великобритании — британского. Это помогает адаптироваться к языковой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учитывая смешение стандартов в интернете и международном общении, полезно знакомиться с основами обоих вариантов для более гибкого применения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ценность языкового разнообразия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вариантов английского языка обогащает наше понимание культуры и истории. Знание отличий помогает эффективно общаться, расширяет кругозор и открывает новые возможности в современном мире.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2026-05-07T01:56:53Z</dcterms:created>
  <dcterms:modified xsi:type="dcterms:W3CDTF">2026-05-07T01:56:53Z</dcterms:modified>
</cp:coreProperties>
</file>