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Поведение человека и животных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люди и животные реагируют на мир вокруг и взаимодействуют с ним.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поведения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формируется через наследственные инстинкты и социальное воспитание. Родители, школа и культура влияют на наши действия и реакции. Это помогает выживать и строить отношения.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нервная система отвечают за восприятие и реакцию на разные раздражители в окружающей среде, формируя основу нашего поведения.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влияет на склонность к определённым реакциям и особенностям характера, передаваясь от родителей к детям.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например адреналин, мобилизуют силы организма в стрессовых ситуациях, изменяя поведенческие реакции.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Инстинкты — врождённые автоматические действия, общие для человека и животных, помогая им выживать и приспосабливаться.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поведения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психологии развития,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 и среды на формирование поведения
</a:t>
            </a:r>
            <a:endParaRPr lang="en-US" sz="183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и условия жизни в равной мере влияют на поведение вместе с генетическими факторами.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формируется комплексно: и наследственность, и окружение имеют равную значимость.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Осознанные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поведение включает выбор и планирование поступков, основанных на размышлениях и понимании ситуации. Например, ученик осознанно готовится к уроку и отвечает на вопросы.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реакции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Неосознанное поведение проявляется в рефлексах, таких как отдёргивание руки при боли, или в эмоциональной реакции на внезапное раздражение, не требующей осмысления.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и неосознанное поведение
</a:t>
            </a:r>
            <a:endParaRPr lang="en-US" sz="2644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школьной среде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и уважение к одноклассникам создают в школе комфортную и дружелюбную атмосферу, способствуя успешному обучению.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уроках и помощь товарищам развивают коммуникативные навыки и укрепляют коллективный дух класса.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конфликтах применяются переговоры и компромиссы, а при необходимости — обращение за поддержкой к взрослым, что учит ответственности.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дружелюбие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испытывают радость, они чаще проявляют дружелюбие и охотнее общаются с другими. Примером служит школьный проект, в ходе которого веселое настроение способствует хорошей командной работе.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и конфликтность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может привести к повышенной раздражительности и ссорам. Подросток, испытывающий гнев, чаще вступает в споры и теряет способность спокойно решать проблемы в коллективе.
</a:t>
            </a:r>
            <a:endParaRPr lang="en-US" sz="147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их влияние на поступки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и индивидуальное поведение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дети обладают сильным желанием соответствовать нормам и традициям, что влияет на их поведение и социализацию.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Лидерские качества проявляются, когда ученик берёт инициативу на себя и отвечает за выполнение коллективных заданий.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интересы формируют уникальные способы решения задач и личные увлечения вне общих правил класса.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ответственность помогают сохранять порядок и способствуют эффективному взаимодействию внутри коллектива.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девиантное поведение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Девиантное поведение — это отклонение от принятых норм в школе и обществе, проявляющееся в агрессии, обмане или игнорировании правил. Оно способно нарушить атмосферу безопасности и дружбы.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такого поведения могут быть стресс, давление сверстников и особенности развития личности, требующие понимания и поддержки со стороны взрослых.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поведение способствует гармонии в классе, а негативное — создает напряжённость.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школьной практике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действия и их влияние на отношения и атмосферу в классе, демонстрируя важность выбора поступков.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позитивного и негативного поведения в школе
</a:t>
            </a:r>
            <a:endParaRPr lang="en-US" sz="183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саморегуляции в поведении школьника
</a:t>
            </a:r>
            <a:endParaRPr lang="en-US" sz="216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дыхание помогает ученикам контролировать волнение и стресс, содействуя спокойствию в сложных ситуациях, что положительно отражается на учебной активности и коммуникации с окружающими.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последствий поступков позволяет школьникам осознанно оценивать результаты своих действий, развивая способность принимать более взвешенные и ответственные решения.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целей и планирование помогают формировать последовательность действий, что способствует достижению учебных и личных успехов, а также снижает количество конфликтов в школьной среде.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изменение стиля общения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используют социальные сети для общения, что меняет традиционные нормы взаимодействия. Онлайн-этикет становится обязательным навыком, а общение через мессенджеры формирует новые коммуникационные правила.
</a:t>
            </a:r>
            <a:endParaRPr lang="en-US" sz="92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и ответственность в цифровом пространстве
</a:t>
            </a:r>
            <a:pPr algn="l" indent="0" marL="0">
              <a:lnSpc>
                <a:spcPct val="90000"/>
              </a:lnSpc>
              <a:buNone/>
            </a:pPr>
            <a:r>
              <a:rPr lang="en-US" sz="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— серьёзная проблема, влияющая на эмоциональное состояние школьников. Ответственность за публикации и уважение к собеседникам в сети играют ключевую роль в формировании здорового цифрового поведения.
</a:t>
            </a:r>
            <a:endParaRPr lang="en-US" sz="965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цифровой среды на поведение подростков
</a:t>
            </a:r>
            <a:endParaRPr lang="en-US" sz="1971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её роль в поведении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мотивация, основанная на любознательности и интересе, активно стимулирует школьников к самостоятельному обучению и творческому развитию в различных сферах.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мотивация проявляется в стремлении получить одобрение родителей, учителей и похвалу за успехи, что влияет на поведение и усилия в учебе и внеурочной деятельности.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достижению конкретных целей, таких как участие в олимпиадах или спортивных соревнованиях, формирует целеустремлённость и дисциплину у подростков.
</a:t>
            </a:r>
            <a:endParaRPr lang="en-US" sz="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решения школьником
</a:t>
            </a:r>
            <a:pPr algn="l" indent="0" marL="0">
              <a:lnSpc>
                <a:spcPct val="90000"/>
              </a:lnSpc>
              <a:buNone/>
            </a:pPr>
            <a:r>
              <a:rPr lang="en-US" sz="2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выбора действий с учётом эмоций, мнений окружающих и анализа возможных последствий
</a:t>
            </a:r>
            <a:endParaRPr lang="en-US" sz="269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через личный пример и обсуждение поступков помогают ребёнку понять правильные нормы поведения и развивают ответственность за свои действия.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поддерживают учеников, предоставляют конструктивную обратную связь и помогают справляться с трудностями, что способствует формированию позитивных социальных навыков.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родителей и учителей на формирование поведения
</a:t>
            </a:r>
            <a:endParaRPr lang="en-US" sz="1704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397" y="1418271"/>
            <a:ext cx="443582" cy="3548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77" y="1418271"/>
            <a:ext cx="443582" cy="3548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в поведении животных и человека
</a:t>
            </a:r>
            <a:endParaRPr lang="en-US" sz="1876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мышление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способностью к абстрактному мышлению и сознательному выбору действий в отличие от животных, которые действуют в основном по инстинктам.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общение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сложный язык для передачи идей и эмоциональных состояний, что обеспечивает более глубокое понимание и сотрудничество.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нормы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поведение регулируется моральными нормами и культурными традициями, которые определяют социально приемлемые поступки.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учтивость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большое значение придаётся вежливости, поклонам и уважительному обращению, что отражает глубокие культурные ценности.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рукопожатие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распространено приветствие через рукопожатие, символизирующее доверие и открытость в общении.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гостеприимство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традиции гостеприимства выражаются через щедрость, тёплый приём и совместное проведение времени в кругу семьи и друзей.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культурные традиции и нормы поведения
</a:t>
            </a:r>
            <a:endParaRPr lang="en-US" sz="1958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проекты как школа сотрудничества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над проектами развивает навыки коммуникации, умение слушать и выражать свою точку зрения, а также учит находить компромиссы среди сверстников.
</a:t>
            </a:r>
            <a:endParaRPr lang="en-US" sz="1424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идей для развития мышления
</a:t>
            </a:r>
            <a:pPr algn="l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на уроках стимулируют критическое мышление, помогают понять различные точки зрения и развивают способность аргументировать собственное мнение.
</a:t>
            </a:r>
            <a:endParaRPr lang="en-US" sz="1424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общения в развитии поведения школьников
</a:t>
            </a:r>
            <a:endParaRPr lang="en-US" sz="2084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признают, что познакомились с новыми моделями поведения через социальные сети и видео-платформы.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Московского государственного университета, 2023
</a:t>
            </a:r>
            <a:endParaRPr lang="en-US" sz="1138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отмечают, что телевидение и онлайн-контент напрямую влияют на их стиль общения и манеру поведения.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поведение — ключ к гармоничному развитию
</a:t>
            </a:r>
            <a:endParaRPr lang="en-US" sz="3565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 уважительное поведение помогает подросткам строить доверительные отношения, успешно учиться и развиваться как личность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2026-05-08T12:33:19Z</dcterms:created>
  <dcterms:modified xsi:type="dcterms:W3CDTF">2026-05-08T12:33:19Z</dcterms:modified>
</cp:coreProperties>
</file>