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этикет: правила вежливого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делают речь уважительной и доброжелательной.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 помогает выбирать слова по ситуации, учитывать собеседника и говорить так, чтобы быть понятым, вежливым и уместным. Эти навыки особенно важны в школе, где каждый день приходится общаться по-разному.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речевой этикет на уроках русского языка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речевого этикета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8410675" y="23364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задаёт тон всему общению. Слова здравствуйте, добрый день, привет помогают начать разговор спокойно и доброжелательно, показывают внимание к собеседнику и готовность к контакту.
</a:t>
            </a:r>
            <a:endParaRPr lang="en-US" sz="2671" dirty="0"/>
          </a:p>
        </p:txBody>
      </p:sp>
      <p:sp>
        <p:nvSpPr>
          <p:cNvPr id="12" name="Text 3"/>
          <p:cNvSpPr txBox="1"/>
          <p:nvPr/>
        </p:nvSpPr>
        <p:spPr>
          <a:xfrm>
            <a:off x="8410675" y="380180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пожалуйста, будьте добры, можно спросить, не могли бы вы смягчают просьбу. Они показывают, что человек не требует, а уважительно обращается за помощью или уточнением.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8410675" y="526717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благодарности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Спасибо, большое спасибо, благодарю звучат уместно после помощи, совета или подарка. Благодарность делает общение теплее и показывает, что доброе действие замечено и оценено.
</a:t>
            </a:r>
            <a:endParaRPr lang="en-US" sz="2800" dirty="0"/>
          </a:p>
        </p:txBody>
      </p:sp>
      <p:sp>
        <p:nvSpPr>
          <p:cNvPr id="14" name="Text 5"/>
          <p:cNvSpPr txBox="1"/>
          <p:nvPr/>
        </p:nvSpPr>
        <p:spPr>
          <a:xfrm>
            <a:off x="8410675" y="6732550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за неловкость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Извините, простите, прошу прощения помогают исправить ошибку, опоздание или случайную обиду. Короткое и искреннее извинение снимает напряжение и возвращает разговору спокойный тон.
</a:t>
            </a:r>
            <a:endParaRPr lang="en-US" sz="2800" dirty="0"/>
          </a:p>
        </p:txBody>
      </p:sp>
      <p:sp>
        <p:nvSpPr>
          <p:cNvPr id="15" name="Text 6"/>
          <p:cNvSpPr txBox="1"/>
          <p:nvPr/>
        </p:nvSpPr>
        <p:spPr>
          <a:xfrm>
            <a:off x="8410675" y="8197925"/>
            <a:ext cx="91944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свидания, всего доброго, рад помочь уместны в конце беседы. Они помогают завершить общение вежливо, без резкости, и оставляют у собеседника хорошее впечатление.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приветствие и обращение меняют разговор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входит в кабинет и говорит: «Здравствуйте, Мария Ивановна». Учитель отвечает, и разговор начинается спокойно и по делу. Такое обращение показывает уважение к взрослому человеку и помогает сразу настроиться на учебу.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 уважения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одноклассника встречаются в коридоре и говорят: «Привет!» или «Добрый день!» — в зависимости от ситуации. Короткое приветствие делает общение дружелюбным и естественным, особенно когда ребята давно знакомы.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 перемене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незнакомый взрослый, школьник скорее скажет «извините» или «подскажите, пожалуйста», а не просто начнёт вопрос. Вежливая форма помогает не нарушать дистанцию и делает просьбу уместной.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выбирают по обстановке
</a:t>
            </a:r>
            <a:endParaRPr lang="en-US" sz="26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вежливая просьба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просьба звучит спокойно и уважительно в школьном и повседневном общении.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85284"/>
            <a:ext cx="835200" cy="668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 ответ на благодарность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нужна, когда тебе помогли, подсказали дорогу, объяснили правило или поделились вещью. Простое спасибо показывает, что человек ценит время и усилия другого.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помощи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тебе что-то подарили, важно поблагодарить сразу и искренне. Фразы большое спасибо или благодарю помогают выразить радость без излишней пышности и выглядят естественно.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подарка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благодарность обычно отвечают пожалуйста, не за что, рад помочь. Такой ответ не спорит с добрым словом, а спокойно принимает его и поддерживает дружелюбный тон разговора.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спасибо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благодарность звучит хорошо, если сказана спокойно и по делу. Главное — не пропускать её, когда человек действительно сделал для тебя что-то полезное или приятное.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важнее слов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574753"/>
            <a:ext cx="9042900" cy="33378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учебных ситуаций по теме «Речевой этикет»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и невежливая речь в разных ситуациях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выбор слов влияет на атмосферу разговора и готовность людей сотрудничать.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формулы делают просьбу, извинение и обращение спокойнее, а невежливые слова усиливают напряжение и мешают договориться.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«Речевой этикет», без статистических измерений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формулы вежливости встречаются чаще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используют короткие формулы, которые помогают быстро начать разговор и поддержать его доброжелательный тон.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три группы формул занимают основное место в повседневном общении, значит, речевой этикет нужен почти в каждом диалоге.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и признание ошибки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признать ситуацию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начинается с ясного признания ошибки: опоздал, перебил, случайно обидел. Такая прямота показывает, что человек понимает причину неудобства и не пытается уйти от ответственности.
</a:t>
            </a:r>
            <a:endParaRPr lang="en-US" sz="2760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коротко и 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извините, простите, прошу прощения звучат лучше, когда сказаны без лишних оправданий. Короткое обращение к собеседнику обычно воспринимается искреннее и уважительнее.
</a:t>
            </a:r>
            <a:endParaRPr lang="en-US" sz="2728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Исправить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извинение не заканчивается словами. Если возможно, нужно исправить ошибку, помочь, вернуть вещь или больше не повторять такой поступок, чтобы доверие восстановилось быстрее.
</a:t>
            </a:r>
            <a:endParaRPr lang="en-US" sz="2657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сожаление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мне жаль или я был неправ помогают передать, что поступок действительно неприятен для говорящего. Это важная часть вежливого поведения, особенно если обида была заметной.
</a:t>
            </a:r>
            <a:endParaRPr lang="en-US" sz="27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 на уроке и в школьном классе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 доски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отвечает у доски, важны спокойный голос, чёткие фразы и точный ответ по теме. Это помогает показать уважение к учителю и одноклассникам, а также уверенность в своих знаниях.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Поднять руку и дождаться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хочется задать вопрос или добавить ответ, лучше поднять руку и дождаться разрешения. Такое правило предотвращает перебивание и показывает, что ученик уважает порядок на уроке.
</a:t>
            </a:r>
            <a:endParaRPr lang="en-US" sz="2620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без резкости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Крик, насмешка, разговоры с места и жаргон в официальной школьной ситуации звучат грубо. Вежливее выбрать спокойный тон и нейтральные слова, чтобы не мешать другим и не создавать конфликт.
</a:t>
            </a:r>
            <a:endParaRPr lang="en-US" sz="2743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Обращаться уважительно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учителю обращаются по имени и отчеству, а к одноклассникам — по имени. Уважительное обращение помогает сохранить доброжелательную атмосферу в классе и делает общение понятным для всех.
</a:t>
            </a:r>
            <a:endParaRPr lang="en-US" sz="252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без конфликта: как говорить спокойно и уважительно
</a:t>
            </a:r>
            <a:endParaRPr lang="en-US" sz="4267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вежливого общения в спорной или напряжённой ситуации.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 в телефоне и переписке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Представьтесь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разговор с приветствия и представления, если собеседник может не узнать вас. Это помогает быстро понять, кто звонит или пишет, и задаёт вежливый тон общения.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лучше использовать понятные фразы, нормальное написание слов и спокойный тон. Аккуратный текст без грубых сокращений показывает уважение к адресату и облегчает понимание.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кратко и по делу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телефонном разговоре важно не затягивать паузы и не уходить от темы. Чёткая просьба или сообщение экономит время собеседника и делает разговор более удобным для обеих сторон.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резкости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Капслок, команды, множество восклицательных знаков и обрывочные реплики создают ощущение давления. Даже в коротком сообщении важно сохранять доброжелательность и не звучать приказно.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зависит от собеседника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выбрать форму обращения в зависимости от возраста, знакомства и ситуации общения.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обращения меняется вместе с ситуацией: чем старше и менее знаком человек, тем вежливее и официальнее должна быть речь.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речевого этикета в школьном общении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о признаках речевого этикета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речь вежливой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слышна не только в словах, но и в интонации: спокойный голос, паузы и внимание к собеседнику делают речь мягче и убедительнее.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дают тон и уместность: именно они быстрее всего показывают уважение и помогают избежать неловкости или конфликта.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вежливость меняется в разных культурах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культуре сложились свои привычные формы приветствия, обращения и прощания. Они отражают историю народа и его представления о том, что считается уважительным.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 страны, вежливость помогает учитывать чувства другого человека, избегать грубости и строить общение так, чтобы собеседнику было спокойно и приятно разговаривать.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жесты и 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вежливость выражают улыбкой, где-то поклоном, а где-то особенно строгим соблюдением форм обращения. Внешние привычки различаются, но цель остаётся общей.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слышно в каждом слове
</a:t>
            </a:r>
            <a:endParaRPr lang="en-US" sz="4500" dirty="0"/>
          </a:p>
        </p:txBody>
      </p:sp>
      <p:sp>
        <p:nvSpPr>
          <p:cNvPr id="13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Уважительная речь начинается с ровной интонации. Даже простая фраза звучит лучше, если её произнести спокойно, без резкости, насмешки или скрытого недовольства.
</a:t>
            </a:r>
            <a:endParaRPr lang="en-US" sz="3000" dirty="0"/>
          </a:p>
        </p:txBody>
      </p:sp>
      <p:sp>
        <p:nvSpPr>
          <p:cNvPr id="14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обращение показывает, что вы думаете о собеседнике и учитываете ситуацию. Имя, отчество или вежливая форма помогают избежать фамильярности и неловкости.
</a:t>
            </a:r>
            <a:endParaRPr lang="en-US" sz="2728" dirty="0"/>
          </a:p>
        </p:txBody>
      </p:sp>
      <p:sp>
        <p:nvSpPr>
          <p:cNvPr id="15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 без грубости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мнение не совпадает, можно сказать я не согласен, потому что… Так собеседник слышит вашу позицию, но не чувствует обиды или давления.
</a:t>
            </a:r>
            <a:endParaRPr lang="en-US" sz="3000" dirty="0"/>
          </a:p>
        </p:txBody>
      </p:sp>
      <p:sp>
        <p:nvSpPr>
          <p:cNvPr id="16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пожалуйста, спасибо, будьте добры и можно уточнить делают просьбу мягче. Они не перегружают речь, но сразу показывают доброжелательное отношение к человеку.
</a:t>
            </a:r>
            <a:endParaRPr lang="en-US" sz="29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речевой этикет особенно нужен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Ситуации, в которых особенно важно выбирать правильные слова, тон и форму обращения.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о типичных нарушениях речевого этикета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общении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 не из-за незнания, а из-за спешки или невнимания к собеседнику. Исправить их помогает привычка говорить спокойно и слушать до конца.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мешает разговору перебивание, а остальные ошибки усиливают напряжение и снижают уважение к речи.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действий помогают вести себя вежливо дома, в школе и в интернете.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речевого этикета для 7 класса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включают приветствие, благодарность, извинение, умение слушать и выбор слов по ситуации. Они помогают избегать лишних конфликтов и делают общение понятнее.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 делает общение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 помогает говорить так, чтобы человека было легко понять и приятно слушать. Вежливые слова, точные обращения и доброжелательный тон сохраняют отношения и поддерживают доверие.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2026-05-28T17:06:17Z</dcterms:created>
  <dcterms:modified xsi:type="dcterms:W3CDTF">2026-05-28T17:06:17Z</dcterms:modified>
</cp:coreProperties>
</file>