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Петька с Катькою: жестокий романс и трагедия человеческих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ревность и бедность ведут героев к необратимой катастрофе.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окраина и мир «маленьких людей»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жизнь низов через быт окраины, грубую речь и тесноту. В этой среде личное чувство быстро оборачивается страданием и унижением, а частная история получает трагический смысл.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основной конфликт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Петьки и Катьки сразу разворачивается в напряжённой атмосфере, где привязанность не приносит покоя, а лишь усиливает зависимость и взаимную уязвимость.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Ревность, раздражение и давление окружения постепенно подменяют доверие постоянными ссорами. Бытовые эпизоды становятся не случайными деталями, а признаками нарастающего разлада.
</a:t>
            </a:r>
            <a:endParaRPr lang="en-US" sz="89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ведёт к ощущению предрешённости: чем сильнее эмоции героев, тем ближе они подходят к трагическому финалу, который уже угадывается в самом начале.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на фоне окраины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Петька: слабость и внутренний надлом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Петька выглядит человеком, которого легко ранит любое столкновение. Его неустойчивость и растерянность показывают героя, не умеющего удержать чувство и защитить себя. Он живёт в постоянном напряжении.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Катька: резкость и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соединяет самостоятельность, дерзость и уязвимость. Её поведение кажется противоречивым, но именно это делает образ живым: за внешней резкостью видна зависимость от жестокой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как источник трагедии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отсутствие устойчивого будущего лишают героев опоры. Их отношения существуют в мире, где выбор ограничен, а надежда почти не получает шанса на развитие.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Пьянство, унижение и бытовая грубость не просто сопровождают действие, а формируют привычную норму поведения. В такой атмосфере даже близость быстро становится болезненной.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этом мире не защищает, а обостряет внутренние конфликты. Чувство оказывается слишком хрупким, чтобы противостоять давлению среды и собственной неустойчивости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конфликта от привязанности к катастрофе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короткие периоды близости быстро сменяются эмоциональным срывом и утратой контроля над ситуацией.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развивается последовательно: каждое новое напряжение усиливает предыдущее и делает трагедию почти неизбежной.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заданному плану презентации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Петька не умеет противостоять давлению обстоятельств. Его внутреннюю незащищённость усиливают страх потери, обида и постоянное ощущение собственной слабости.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Неразделённое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любовь становится не поддержкой, а источником мучительного напряжения. Он болезненно переживает зависимость от отношений и не находит в них опоры.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подчинён окружению, которое задаёт правила жизни и поведения. Поэтому его личная драма воспринимается как часть более широкой социальной трагедии.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Петька как образ «маленького человека»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не выглядит покорной фигурой: в ней заметны самостоятельность, прямота и стремление распоряжаться собственной жизнью, даже если этот выбор кажется рискованным.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Катька: свобода, уязвимость, внутренняя двойственность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резкость и живость создают впечатление силы, однако за ними скрывается зависимость от обстоятельств, страха и чужой власти. Именно поэтому образ не сводится к простой схеме.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хочет свободы, но эта свобода почти всегда оказывается формальной. Социальная среда оставляет ей слишком мало безопасных вариантов и слишком много угроз.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судьба показывает, насколько высокой может быть цена выбора в мире, где женщина вынуждена постоянно защищать себя и при этом остаётся беззащитной.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трагедии в произведении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личные чувства соединяются с давлением среды и приводят к катастрофе.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складывается из нескольких причин сразу: чувство, социальное давление и случайность усиливают друг друга и ведут к разрушению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заданному плану презентации
</a:t>
            </a:r>
            <a:endParaRPr lang="en-US" sz="9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романс соединяет любовный сюжет с ощущением рока. В центре остаётся чувство, которое не спасает героев, а втягивает их в страдание и унижение.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песенность делает трагедию узнаваемой и близкой, а мотив расплаты придаёт ей нравственную завершённость. События воспринимаются как путь к гибели.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резкие контрасты, предельная эмоциональность и простая, но напряжённая интонация. Благодаря этому история звучит особенно остро и драматично.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жанр получает особенно мрачное звучание: любовь не возвышает человека, а выявляет хрупкость его жизни и разрушительную силу среды.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жестокого романса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626" y="1867952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и нервность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Просторечные слова, обрывы фраз и восклицания показывают раздражение, обиду и внутреннюю неустойчивость. Речь становится продолжением конфликта и раскрывает характеры точнее прямого авторского объяснения.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коротко и резко, как в живом споре на окраине. Такая манера передаёт напряжение момента и делает их переживания сразу слышимыми, без литературной маскировки.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обедняет текст, а усиливает его достоверность. Через речевые особенности видно, как любовь, страх и унижение меняют поведение героев в пределах одного разговора.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речи героев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трагедии: от условий жизни к гибели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показывает, как социальные и психологические факторы постепенно ведут к необратимому финалу.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улица в произведении не просто обозначают место действия: здесь люди постоянно сталкиваются, спорят, унижают друг друга. Открытое пространство становится сценой грубости и беспокойства.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 подчёркивает отсутствие личной свободы и невозможность спокойной жизни. Городская окраина выглядит как замкнутый мир, где каждый шаг героя заранее ограничен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пространства: двор, улица, теснота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сближения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события кажутся обычной историей знакомства и притяжения, однако уже в этом этапе заметны скрытое напряжение и нестабильность отношений.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бытовой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Неосторожные слова, резкие жесты и случайные столкновения быстро превращают обычный эпизод в повод для новой ссоры и взаимного ожесточения.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здесь действует как рок: одно мгновение ускоряет катастрофу, потому что почва для неё уже подготовлена всем ходом жизни героев.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случайности и роковой неизбежности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чувств и разрушительных факторов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личное чувство не исчезает, а лишь оказывается в окружении сил, которые делают его уязвимым и болезненным.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 катастрофу дают внешняя среда и агрессия, но именно любовь превращает конфликт в особенно драматическую человеческую историю.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по мотивам и причинам конфликта в произведении
</a:t>
            </a:r>
            <a:endParaRPr lang="en-US" sz="8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Петька и Катька ведут себя не как условные фигуры, а как живые люди, чьи решения рождаются из страха, обиды и постоянной внутренней неустойчивости.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достоверность образов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реакциям веришь именно потому, что они не выглядят безупречными: слабость, раздражение и гордость в них перемешаны и постоянно меняют ход отношений.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как внешнее давление постепенно входит в характеры героев, делая их поступки эмоционально понятными, хотя и не оправданными нравственно.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усиливает сочувствие читателя и помогает увидеть в частной истории общий механизм человеческого слома под воздействием обстоятельств.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воспринимается как трагедия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стремятся к близости и теплу, но их желание счастья сталкивается с жестокими условиями жизни, где любое чувство легко оборачивается болью и уязвимостью.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не становится спасением, потому что она существует внутри среды, питающей раздражение, ревность и унижение; поэтому само чувство постепенно теряет созидательную силу.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производит трагическое впечатление, поскольку показывает: в таком мире человек не защищён ни от случайности, ни от собственного внутреннего надлома.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 по эпизодам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заметен даже в смене интонации: от краткого оживления к всё более резкой и тяжёлой эмоциональной тональности.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почти без спадов показывает поступательное усиление конфликта и делает финальную катастрофу логическим итогом развития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последовательность ключевых эпизодов произведения
</a:t>
            </a:r>
            <a:endParaRPr lang="en-US" sz="9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продолжает линию русской литературы, где внимание сосредоточено на жизни низов общества, унижении и трудной человеческой судьбе.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Катьки раскрывает женскую уязвимость в мире, где личная свобода оказывается неполной и почти всегда оплачивается слишком дорого.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Петьки связан с темой маленького человека, которого обстоятельства лишают опоры, достоинства и внутренней защищённости.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важен как пример того, как русская литература соединяет социальное сочувствие с глубоким анализом нравственного и психологического слома.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любовь, которая не выдерживает жестокого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Петьки и Катьки показывает, как бедность, ревность и насилие ломают человеческую близость изнутри. Жестокий романс здесь звучит как предупреждение о цене слабости и беззащитности.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2026-05-20T01:26:23Z</dcterms:created>
  <dcterms:modified xsi:type="dcterms:W3CDTF">2026-05-20T01:26:23Z</dcterms:modified>
</cp:coreProperties>
</file>