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дуга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круговой линией и её частями.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формы рядом с нами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и дуги легко найти вокруг: в колёсах, часах, монетах и арках. Эти формы делают предметы удобными, красивыми и узнаваемыми, словно природа сама любит аккуратные закругления.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ровная замкнутая линия без углов. Она как аккуратный ободок: начинает путь и снова возвращается в то же место.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окружности находятся на одинаковом расстоянии от одной точки в середине. Эта точка называется центром, а расстояние до неё — радиусом.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везде один и тот же, линия получается правильной и гладкой. Поэтому окружность легко узнать даже с первого взгляда.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радиус и диаметр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— это главная точка окружности, её середина. Радиус соединяет центр с любой точкой на окружности и показывает, насколько окружность «раздвинута» от середины.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 соединяет две точки окружности. Он состоит из двух радиусов, поэтому всегда в два раза длиннее радиуса.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это отрезок, который соединяет две точки окружности. Она может лежать выше, ниже или ближе к центру, как будто выбирает себе удобное место.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внутри окружности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тоже является хордой, но особенной: он проходит через центр и является самой длинной хордой в окружности.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хорда к центру, тем она обычно длиннее. Это удобно замечать на рисунках, когда нужно сравнивать отрезки внутри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— это часть окружности между двумя точками. У неё есть начало и конец, но она остаётся частью одной и той же круглой линии.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дуга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похожа на плавный изгиб без углов. Она может быть короткой, длинной или почти полукруглой, как улыбка на круглом лице.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выделить только участок линии между двумя точками, получится дуга. Это не отрезок и не хорда, а именно часть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дугу на рисунке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на круге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окружности отмечают две точки и соединяют их взглядом по линии края. Между ними виден плавный участок — дуга. Он может идти коротким путём или длинным, и оба варианта принадлежат одной окружности.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рисунок — две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самые точки могут показать две разные дуги: меньшую и большую. Одна идёт короче, другая — вокруг большей части круга. Так становится видно, что окружность можно делить по-разному, почти как пиццу, но без крошек.
</a:t>
            </a:r>
            <a:endParaRPr lang="en-US" sz="10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дуга — это более короткий участок окружности между двумя точками. Она занимает меньшую часть круглой линии и поэтому выглядит короче.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и большая дуга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точки стоят напротив друг друга, дуги получаются равными. Каждая из них составляет половину окружности и выглядит одинаково.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дуга проходит по длинному пути между теми же точками. Она охватывает большую часть окружности и заметно превосходит малую дугу по длине.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учиться сравнивать части круга. Иногда достаточно просто посмотреть внимательно, и ответ уже почти готов.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Полуокружность и целая окружность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делит окружность на две равные части. Именно он помогает увидеть, где проходит середина круга.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полуокружность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 этих равных частей называется полуокружностью. Это ровно половина окружности, без лишних кусочков.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целая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соединить две полуокружности вместе, получится полная окружность. Так легко понять связь между половиной и целым.
</a:t>
            </a:r>
            <a:endParaRPr lang="en-US" sz="11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элемент окружности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положение линии и сравниваем её с центром и краем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различать в круглых фигурах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похожа на тонкий ободок: у неё нет внутренней части, только ровная замкнутая линия, по которой можно «обойти» фигуру, не сворачивая с пути.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целая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включает всё пространство внутри окружности, словно круглый блин целиком. Если окружность — это край, то круг — это и край, и середина.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линию и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помогает правильно читать рисунки и задания. Когда видна только граница, речь идёт об окружности, а когда закрашено всё внутри — о круге.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вокруг нас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легко заметить в арках, мостах и закруглённых деталях игрушек. Такие линии делают предметы мягче на вид и часто помогают им выглядеть дружелюбно и аккуратно.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к циферблату часов, по краю тоже можно увидеть дуги и их части. Получается, математика спокойно гуляет рядом с нами, даже без учебника.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точки на окружности одни и те же, дуг всё равно две: короткая и длинная. Это помогает сравнивать части окружности на глаз.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окружности в школьной геометрии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обычно проходят между одними и теми же точками окружности и могут быть разной длины.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— это точка середины окружности, от которой удобно начинать измерения. Без неё круглая фигура словно теряет свой ориентир.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идёт от центра до любой точки на окружности. Он показывает, насколько далеко край фигуры находится от середины.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соединяет две точки окружности и обязательно проходит через центр. Он состоит из двух радиусов и поэтому длиннее радиуса.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 дуга тоже важны: хорда — это отрезок между двумя точками, а дуга — часть самой окружности между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окружность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центр и нужную длину радиуса. Потом ставят ножку циркуля в центр, а карандаш держат на нужном расстоянии — и начинается ровный круговой путь.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расстояние между ножками не меняется, линия получается одинаковой по всему краю. Поэтому циркуль помогает рисовать точно, аккуратно и почти без сюрпризов.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диаметр путают из-за похожего вида. Но радиус идёт от центра к краю, а диаметр проходит через центр от края до края.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Дугу иногда принимают за хорду. Хорда — это прямая линия, а дуга — изогнутая часть окружности между двумя точками.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окружность и круг одним и тем же. Окружность — это только граница, а круг — вся внутренняя область.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темы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71713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окружности и дуги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предметах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встречаются в часах, колёсах, крышках и тарелках. Благодаря такой форме вещи удобно пользоваться, а ещё она выглядит привычно и понятно.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оформлении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помогают делать арки, мосты, закругления и узоры. Они делают линии более плавными, а изображения и здания — красивее и выразительнее.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рисунках и чертежах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и в рисунках округлые линии помогают аккуратно показывать форму предметов. Даже маленькая дуга может сделать изображение ясным и приятным для глаз.
</a:t>
            </a:r>
            <a:endParaRPr lang="en-US" sz="10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Мини-задачи на узнавание фигур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 рисунок и попробуй сразу найти центр, радиус, диаметр и дугу. Такое задание учит видеть не просто картинку, а её части и связи между ними.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другом рисунке сравни короткую и длинную дуги между теми же точками. Здесь важно смотреть внимательно: иногда ответ заметен почти сразу, как хороший секрет.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ровная замкнутая линия без углов. Она показывает границу круглой фигуры и помогает точно описывать её форму.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но не обязана проходить через центр. Дуга, наоборот, не прямая, а изогнутая часть окружности.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 окружностью, а диаметр проходит через центр от одного края к другому. Эти отрезки помогают измерять фигуру.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элементы нужны, чтобы не путаться в круглых фигурах. С ними рисунки и задачи становятся понятнее, а математика — дружелюбнее.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тема, которую легко запомнить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окружность, дуга, радиус, диаметр и хорда уже не пугают, а помогают разобраться в рисунках и задачах. С ними круглый мир становится намного понятнее.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2026-05-24T12:20:11Z</dcterms:created>
  <dcterms:modified xsi:type="dcterms:W3CDTF">2026-05-24T12:20:11Z</dcterms:modified>
</cp:coreProperties>
</file>