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двумя переменными и их графики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пара чисел превращается в точку на плоскости?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математике и жизни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уравнения описывают связи между величинами: ценой и количеством, временем и расстоянием, размерами фигур. Эта тема учит видеть не только ответ, но и все возможные решения, а также готовит к системам уравнений и графикам функций.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5069400" cy="79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уравнение с двумя переменными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85600" y="1304312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неизвестные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уравнении есть две переменные, например x и y, которые связаны одним равенством. Оно задаёт условие, которое должны выполнить оба числа одновременно.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85600" y="2114497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как ответ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Решением считают не одно число, а пару значений (x; y). Если после подстановки равенство становится верным, такая пара подходит и является решением.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5600" y="2924631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вариантов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уравнение с двумя переменными обычно имеет не один, а множество решений. Иногда их можно перечислять, но чаще удобнее рассматривать все сразу на графике.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85600" y="3729736"/>
            <a:ext cx="3956400" cy="656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записи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x + y = 5 или 2x − y = 3 показывает, какие действия связаны с переменными. Вид уравнения подсказывает, как искать подходящие пары чисел.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036" y="938950"/>
            <a:ext cx="3400228" cy="3830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289000"/>
            <a:ext cx="5938500" cy="82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 чисел как решение уравнения
</a:t>
            </a:r>
            <a:endParaRPr lang="en-US" sz="2000" dirty="0"/>
          </a:p>
        </p:txBody>
      </p:sp>
      <p:sp>
        <p:nvSpPr>
          <p:cNvPr id="10" name="Text 2"/>
          <p:cNvSpPr txBox="1"/>
          <p:nvPr/>
        </p:nvSpPr>
        <p:spPr>
          <a:xfrm>
            <a:off x="385603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Координаты точки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пара (x; y) соответствует точке на координатной плоскости. Сначала откладывают значение x, затем значение y, и точка занимает своё место.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902928" y="1358900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Подходящие пары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5 подходят, например, пары (0; 5), (1; 4), (2; 3), (3; 2) и (5; 0). Все они дают верное равенство.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85603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пара — одна точка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выбрать одну подходящую пару, на плоскости появится одна точка. Но все решения вместе образуют уже не отдельные точки, а целый график.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902928" y="2681825"/>
            <a:ext cx="2128148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заметить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записи координат менять нельзя: сначала x, потом y. Из-за этого пары (1; 4) и (4; 1) дают разные точки и могут иметь разный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уравнений и проверка решений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подстановка чисел помогает проверить пару значений и увидеть, выполняется ли равенство.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строках подходящая пара делает равенство верным, поэтому решение подтверждается вычислением.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составлены по школьным уравнениям с двумя переменными.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2826" y="970950"/>
            <a:ext cx="2367348" cy="41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показывает график уравнения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решения сразу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9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уравнения с двумя переменными состоит из всех точек, координаты которых удовлетворяют равенству. Он показывает не один ответ, а целое множество подходящих пар чисел.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плоскостью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точка на графике соответствует одной верной паре (x; y). Если точка лежит на линии графика, её координаты являются решением уравнения.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прямой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5 график образует прямую линию. Любая точка этой прямой даёт верную проверку, а точки вне линии не подходят.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график уравнения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построении по нескольким значениям x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решений находят при проверке разных пар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каждого уравнения проверяют несколько пар чисел, но совпадают не все. Даже простые равенства могут иметь много подходящих решений.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 уравнение может принимать несколько пар-решений, однако проверка сразу отсеивает неподходящие варианты.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для уравнений x+y=5, 2x+y=7 и x−y=1.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47676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с двумя переменными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вид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Линейное уравнение можно записать как ax + by = c. В нём переменные входят только в первой степени, без квадратов и других сложных выражений.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119025" y="191470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через y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коэффициент при y не равен нулю, уравнение удобно преобразовать к виду y = kx + b. Такая запись сразу показывает зависимость y от x.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линейным уравнениям относятся y = 2x + 1, y = −x + 3 и 3x + 2y = 6. Все они задают прямые линии на плоскости.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119025" y="3652350"/>
            <a:ext cx="2472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буквы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a, b, c, k — это числа, которые задают конкретное уравнение. Они меняют положение прямой и её наклон, но не сам тип зависимости.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2150" y="1066510"/>
            <a:ext cx="2797500" cy="21199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21250" y="1153560"/>
            <a:ext cx="2847000" cy="2032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9757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идёт вверх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графике уравнения y = 2x + 1 прямая поднимается слева направо. Каждое новое значение x даёт большее значение y, поэтому линия выглядит возрастающей. Она пересекает ось y в точке с координатой 1, и это удобно заметить сразу.
</a:t>
            </a:r>
            <a:endParaRPr lang="en-US" sz="918" dirty="0"/>
          </a:p>
        </p:txBody>
      </p:sp>
      <p:sp>
        <p:nvSpPr>
          <p:cNvPr id="10" name="Text 2"/>
          <p:cNvSpPr txBox="1"/>
          <p:nvPr/>
        </p:nvSpPr>
        <p:spPr>
          <a:xfrm>
            <a:off x="5349450" y="3389575"/>
            <a:ext cx="1818300" cy="11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линия идёт вниз
</a:t>
            </a:r>
            <a:pPr algn="l" indent="0" marL="0">
              <a:lnSpc>
                <a:spcPct val="100000"/>
              </a:lnSpc>
              <a:buNone/>
            </a:pPr>
            <a:r>
              <a:rPr lang="en-US" sz="91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уравнения y = −x + 3 прямая наклонена в другую сторону: слева она выше, а справа ниже. Отрицательный коэффициент k меняет направление наклона, но точка пересечения с осью y всё равно остаётся важной опорой для построения.
</a:t>
            </a:r>
            <a:endParaRPr lang="en-US" sz="918" dirty="0"/>
          </a:p>
        </p:txBody>
      </p:sp>
      <p:sp>
        <p:nvSpPr>
          <p:cNvPr id="11" name="Text 3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на координатной плоскости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Коэффициенты k и b в уравнении y = kx + b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коэффициенты влияют на вид линейного графика: k задаёт наклон прямой, а b — точку пересечения с осью y.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модуль k, тем заметнее наклон прямой; коэффициент b сдвигает график вверх или вниз без изменения направления.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линейных уравнений из школьного курса алгебры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89000"/>
            <a:ext cx="6893700" cy="62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проверить, является ли пара чисел решением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8728325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20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Подставьте значения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Замените переменные x и y числами из пары и аккуратно запишите полученное выражение. Важно не перепутать порядок координат и сохранить все знаки.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388050" y="218745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Выполните вычисления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Посчитайте левую часть уравнения по обычным правилам действий. Если в выражении есть скобки или дроби, сначала упростите запись, чтобы избежать лишних ошибок.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Сравните части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полученный результат с правой частью уравнения. Если числа совпали, пара подходит; если нет, значит, она не является решением данного уравнения.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3388050" y="4234100"/>
            <a:ext cx="2367900" cy="7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Сделайте вывод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5 пара (2; 3) подходит, потому что получается верное равенство, а пара (1; 5) не подходит, так как равенство нарушается.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проверки пары чисел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подстановке значений в уравнение с двумя переменными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Точки, принадлежащие и не принадлежащие графику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уравнения x + y = 5 одинаковое число верных и неверных примеров помогает быстро увидеть, что на графике лежат только решения.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Принадлежность точки графику полностью определяется выполнением уравнения; одинаковое количество примеров подчёркивает, что проверка нужна для каждой пары отдельно.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уравнению x + y = 5 и приведённым примерам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1300" y="1743470"/>
            <a:ext cx="2900400" cy="18835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3200" y="1797478"/>
            <a:ext cx="2900400" cy="18297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1597261" y="4094600"/>
            <a:ext cx="24993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координатной плоскости каждая верная пара чисел превращается в точку. Когда таких точек несколько, они выстраиваются в линию или другую фигуру, и по ней легче заметить общую зависимость между x и y.
</a:t>
            </a:r>
            <a:endParaRPr lang="en-US" sz="766" dirty="0"/>
          </a:p>
        </p:txBody>
      </p:sp>
      <p:sp>
        <p:nvSpPr>
          <p:cNvPr id="10" name="Text 2"/>
          <p:cNvSpPr txBox="1"/>
          <p:nvPr/>
        </p:nvSpPr>
        <p:spPr>
          <a:xfrm>
            <a:off x="1586425" y="3843050"/>
            <a:ext cx="25101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Точки складываются в линию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984559" y="4094600"/>
            <a:ext cx="2488500" cy="44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можно составить таблицу значений, а потом нанести точки на график. Тогда сухие вычисления становятся наглядными: видно, как изменяется значение y при увеличении x и почему все решения связаны между собой.
</a:t>
            </a:r>
            <a:endParaRPr lang="en-US" sz="695" dirty="0"/>
          </a:p>
        </p:txBody>
      </p:sp>
      <p:sp>
        <p:nvSpPr>
          <p:cNvPr id="12" name="Text 4"/>
          <p:cNvSpPr txBox="1"/>
          <p:nvPr/>
        </p:nvSpPr>
        <p:spPr>
          <a:xfrm>
            <a:off x="4973762" y="3843050"/>
            <a:ext cx="24993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превращается в образ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340200" y="319550"/>
            <a:ext cx="8493000" cy="57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график помогает понять уравнение
</a:t>
            </a:r>
            <a:endParaRPr lang="en-US" sz="2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6257" y="1691000"/>
            <a:ext cx="23820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307" y="1714460"/>
            <a:ext cx="239100" cy="19128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Уравнения с двумя переменными в задачах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скорости, времени и расстоянию удобно составлять уравнения, когда известны две величины, а третью нужно найти. Такие задачи учат связывать формулу с реальной ситуацией.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Покупки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Цена, количество и общая стоимость часто образуют уравнение с двумя переменными. Если один показатель известен не полностью, можно выразить второй и проверить разные варианты.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и ширина прямоугольника, периметр и площадь нередко задаются через два неизвестных. Это помогает переводить чертёж в алгебраическую запись и обратно.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величин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сумма двух чисел известна, а разность тоже задана, удобно составить систему. Так находят общую пару решений, которая подходит сразу обоим условиям.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текстовой задачи к графику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 словесного условия к координатной плоскости и изображению решения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график при изменении коэффициента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трёх уравнениях прямая проходит через одну и ту же точку на оси y, но её наклон меняется вместе с коэффициентом k.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Положительный k делает график возрастающим, большее значение — более крутым; отрицательный k меняет направление наклона, не изменяя точку пересечения с осью y.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уравнениям y = x + 1, y = 2x + 1, y = −x + 1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правила и типичные ошибки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запомнить, как правильно работать с уравнениями и чего избегать при проверке пар чисел и построении графика.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ошибок связано не со сложностью вычислений, а с невнимательностью: порядок координат, знаки и полная проверка равенства обязательны.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работы с уравнениями с двумя переменными в школьном курсе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с двумя переменными задаёт множество решений в виде пар чисел. Каждая пара соответствует точке на плоскости, а график помогает увидеть все решения и понять поведение линейного уравнения.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2026-05-29T15:55:18Z</dcterms:created>
  <dcterms:modified xsi:type="dcterms:W3CDTF">2026-05-29T15:55:18Z</dcterms:modified>
</cp:coreProperties>
</file>