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Анакреонт: поэт радости, любви и быстрого мгновения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превратил мгновение в музыку и стих.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Архаическая Греция: время песен и состязаний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Анакреонт жил в эпоху, когда поэзия звучала на пирах, праздниках и при дворах правителей. Лирические песни исполняли под лиру или кифару, а поэтов ценили за умение говорить о чувствах кратко и выразительно.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поэта: Теос, изгнание и новые дворы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Анакреонт родился около 570 года до н. э. в ионийском городе Теосе, где культура песни и общения была особенно развита.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возникла персидская угроза, поэт покинул родной город и оказался при дворе самосского тирана Поликрата, где вошёл в круг образованных собеседников.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традиция связывает с этим временем его известные стихи и образ поэта, который живёт среди музыки, бесед и придворных праздников.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Анакреонт в Афинах и в кругу покровителей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источники связывают Анакреонта с Афинами и двором Гиппарха, сына Писистрата. Античные авторы описывают его как уважаемого певца и желанного гостя правителей.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биография поэта известна не полностью: многое дошло только в пересказах и кратких упоминаниях. Поэтому образ Анакреонта складывается из исторических сведений и литературной традиции.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Сохранившиеся фрагменты Анакреонта; тематический обзор античной лирики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Анакреонта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личные и застольные мотивы, а не героические сюжеты.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Сохранившиеся фрагменты показывают: Анакреонт особенно ценил частную жизнь, настроение и красоту момента.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0799" y="3512438"/>
            <a:ext cx="266625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стиля: краткость, ясность, музыкальность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Анакреонта обычно невелики по объёму, поэтому мысль в них звучит быстро и точно. Такая сжатость делает каждую строку особенно выразительной и легко запоминаемой.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создавались для исполнения вслух, поэтому в них важны ритм, звучание и плавность. Даже простая фраза у Анакреонта работает как часть песни.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интонации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говорит о радости, но не делает речь пустой или поверхностной. За непринуждённостью у него нередко скрывается тонкое наблюдение за чувствами.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задумчивость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радость соседствует с мыслью о быстром течении времени. Из-за этого короткое стихотворение оставляет не только приятное впечатление, но и лёгкую грусть.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Венок, кубок и лира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Анакреонта вещи становятся знаками настроения. Венок, кубок и лира создают картину пира, где важны не богатство и не власть, а дружеское общение, музыка и мгновение радости. Такие детали легко представить, поэтому образ сразу оживает.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 быстротечность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в анакреонтической лирике напоминает, что красота недолга. Он расцветает ярко, но быстро, как и молодость. Поэтому даже весёлый образ может содержать тихое напоминание: нужно ценить то, что происходит сейчас.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 праздничная трапеза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Анакреонта праздник не звучит громко и торжественно, как в героических песнях. Он похож на живую сцену, где есть танец, пение, угощение и смех. Именно в такой обстановке особенно заметны красота и непринуждённость человеческих чувств.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анакреонтической лирики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от поэзии Анакреонта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нас дошли не книги поэта, а отрывки, цитаты и поздние подражания.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Анакреонта дошло в отрывках, но его имя сохранилось благодаря частым упоминаниям и сильному влиянию на последующую поэзию.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цитаты и позднейшая рукописная традиция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форма стихов Анакреонта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Анакреонт писал на ионийском диалекте, близком к живой речи городов Малой Азии. Благодаря этому его стихи звучат естественно и без лишней торжественности.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предназначались для устного исполнения, поэтому в них особенно важны ритм, звучность и точный выбор слов. Смысл должен был быть понятен слушателю сразу.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помогала запоминать строки и делала их удобными для пира или праздника. Поэт как будто пишет не длинную речь, а маленькую музыкальную сцену.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анакреонтическая миниатюра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повторяющемся построении коротких лирических стихотворений Анакреонта.
</a:t>
            </a:r>
            <a:endParaRPr lang="en-US" sz="15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Анакреонта показана как чувство, которое легко вспыхивает, меняется и не подчиняется строгим правилам. Поэт замечает в ней и радость, и тревогу, и неожиданность.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в лирике Анакреонта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делает чувства живыми и очень человеческими: Анакреонт показывает не великие события, а движение сердца, которое можно узнать и сегодня.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любовь почти никогда не выглядит трагедией. Она чаще похожа на игру взглядов, улыбок и коротких встреч, где важен сам момент переживания.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сохранившимся фрагментам Анакреонта и их тематике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 старость в поэзии Анакреонта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особенно ценит мгновение, когда жизнь кажется лёгкой и свободной, поэтому юность у него связана с музыкой, движением и красотой.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усиливает ценность настоящего: чем заметнее старение, тем ярче звучит призыв радоваться жизни сейчас.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лира и устное исполнение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Анакреонта создавались для звучания вслух, поэтому ритм и мелодичность в них не менее важны, чем смысл. Лира или кифара помогали передавать настроение и делали текст запоминающимся.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античной культуре поэт нередко был и исполнителем, а короткая форма облегчала пение на пиру или празднике. Музыкальность у Анакреонта превращает личное чувство в живую сцену общения.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Анакреонт и Симонид: разные лирические интонации
</a:t>
            </a:r>
            <a:endParaRPr lang="en-US" sz="2393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Симонида важны нравственный смысл и достоинство выражения, а у Анакреонта — непосредственность, игра и красота короткого переживания.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Симонид чаще обращался к серьёзным темам, памяти, подвигу и человеческой доле, поэтому его интонация звучит более торжественно и сдержанно.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Анакреонт, напротив, выбирал лёгкие сюжеты: любовь, пир, песню, дружескую беседу. Его стихи кажутся свободнее и ближе к личному настроению.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поэтов показывает, что античная лирика не была одинаковой: в ней соседствовали торжественность, размышление, радость и мягкая ирония.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европейского анакреонтизма в литературоведении; обобщение по общим признакам направления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анакреонтизм в европейской литературе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Новое время поэты стали подражать не сюжету, а самой манере Анакреонта — короткой, музыкальной и изящной.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Анакреонтизм возник как культ лёгкой личной лирики: в нём ценились чувство, праздник и красивая форма, а не героический пафос.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409104"/>
            <a:ext cx="4788300" cy="22744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источники об Анакреонте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3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Геродот, «История»; Страбон, «География»; Афиней, «Пир мудрецов»; поздняя античная традиция
</a:t>
            </a:r>
            <a:endParaRPr lang="en-US" sz="634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о поэте сохранились у античных авторов и в поздних биографических пересказах.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дают не цельную жизнь, а отдельные опоры: по ним видно, где жил Анакреонт и как античность представляла его поэтом-певцом.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663" y="1249063"/>
            <a:ext cx="20212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застолья помогают сразу увидеть атмосферу радости. Они не просто описывают праздник, а создают ощущение живого общения, где важны вкус, движение и настроение.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Кубок и пир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делают стихи особенно звучными. Лира соединяет слово и мелодию, поэтому лирика Анакреонта воспринимается как песня, а не как сухой рассказ.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Лира и песня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часто передаётся через взгляд, улыбку или внезапное смущение. Благодаря таким деталям любовь у Анакреонта выглядит не отвлечённой, а очень конкретной и узнаваемой.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Любовный взгляд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венки и танец напоминают о красоте мгновения. Эти простые образы помогают поэту показать, как быстро проходит радость и как важно её заметить вовремя.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венки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в его стихах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стихах соединяются радость и грусть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типичное движение мысли в короткой лирической миниатюре Анакреонта.
</a:t>
            </a:r>
            <a:endParaRPr lang="en-US" sz="15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Анакреонта для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Анакреонт показал, что о чувствах можно говорить просто, музыкально и без торжественного пафоса. Его манера расширила представление о том, какой может быть лирика.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его имя стало знаком лёгкой поэзии о любви, празднике и изяществе. Благодаря этому Анакреонт остался важным ориентиром для европейской любовной лирики.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поэт мгновения, любви и человеческих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Анакреонт вошёл в историю как поэт коротких, звучных и очень живых стихов о любви, вине, музыке и быстротечности жизни, напомнив о ценности счастливого мгновения.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2026-05-23T02:54:45Z</dcterms:created>
  <dcterms:modified xsi:type="dcterms:W3CDTF">2026-05-23T02:54:45Z</dcterms:modified>
</cp:coreProperties>
</file>