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звонкие и глухие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звучание согласных и проверять орфограммы в словах.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звонкие и глухие согласные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помогают различать слова на слух и правильно писать их. Понимание парных и непарных согласных нужно для чтения, проверки орфограмм и уверенного письма.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86824"/>
            <a:ext cx="261000" cy="20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54532"/>
            <a:ext cx="261000" cy="20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22230"/>
            <a:ext cx="261000" cy="20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46017"/>
            <a:ext cx="261000" cy="23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согласных звуков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слышится с шумом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произношении согласного воздух встречает преграду — губы, зубы или язык. Поэтому у таких звуков всегда есть шум, а не только голос.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важные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согласных различают твёрдость и мягкость, звонкость и глухость. Эти признаки помогают точнее слышать звук и не путать похожие слова в речи.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работают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составляют большую часть русских слов. Именно они делают речь узнаваемой и помогают отличать похожие слова по звучанию и значению.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нужно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произношении один и тот же согласный может звучать по-разному в зависимости от соседних звуков и места в слове. Поэтому важно вслушиваться в речь.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согласных нужно не только для фонетики, но и для грамотного письма. Оно помогает проверять буквы в корне и на конце слова.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 звонкости и глухости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согласные, которые образуют пары по звонкости и глухости. Они похожи по месту образования, но отличаются участием голоса.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звуки близки по артикуляции, но различаются по звонкости: один произносится с голосом, другой — только с шумом.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«Звонкие и глухие согласные»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звонкие согласные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шум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 и шума одновременно. Благодаря этому они звучат более отчётливо и «полно», чем глухие.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звонким относятся б, в, г, д, ж, з, а также й, л, м, н, р. В словах дуб, зима, нора и рыба эти звуки хорошо слышны.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глухие согласные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только шумом, без участия голоса. В словах кот, суп, шар и лес именно шум создаёт их звучание.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глухим относятся п, ф, к, т, ш, с, х, ц, ч, щ. Они часто слышатся особенно чётко в конце слова или рядом с другими глухими звуками.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звонкий и глухой согласный, разница заметна на слух: один звучит с голосом, другой — только как шум. Это помогает определять звук в слове.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согласные бывают в русском языке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распределяются по трём группам. Такое деление помогает быстрее находить звук и понимать, есть ли у него парный вариант.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согласных имеют пару, но в русском языке есть и устойчивые группы без пары. Их нужно запомнить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согласных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звонкий или глухой звук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фонетическом разборе и проверке согласного в слове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звук может изменить слово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звонкого согласного на глухой меняет звучание слова и часто приводит к другому значению. Поэтому важно различать такие пары на слух и при письме.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бак — пак, дом — том, ваза — фаза. В каждой паре меняется только один согласный, но слово становится другим.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согласные выполняют смыслоразличительную роль. Даже небольшое изменение звука может создать новое слово с иным значением.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письме нужно внимательно следить за согласной, особенно если слово похоже на другое. Это помогает избежать ошибок и недоразумений.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согласных в конце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произносятся как глухие. Чтобы проверить букву, нужно подобрать форму слова с гласной.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конце слова согласный оглушается, букву проверяют по форме, где после него стоит гласная и звук слышится ясно.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произношением в русском языке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парной согласной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Найдите сомнительный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в какой части слова слышится парная согласная: в корне, в середине или на конце. Именно эта буква чаще всего вызывает затруднение при письме.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Подберите проверочную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Измените слово или подберите родственное, чтобы после согласной стояла гласная: дубы, грибы, морозы, луга. Тогда звук произносится отчётливо.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Запишите букву по звучанию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услышанный звук с парным и выберите нужную букву. Такой способ помогает проверить написание и в корне, и на конце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согласные озвончаются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хорошо заметно в словах просьба, сделать, сбор: слышится другой оттенок согласного, потому что рядом стоит звонкий звук. Такое явление важно учитывать при чтении и разборе слова.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происходит, когда глухой согласный стоит рядом со звонким. Тогда он частично подстраивается под соседний звук, и в слове меняется его звучание, но не написание.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звучание в разных частях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согласного влияет на его восприятие: в одних случаях звук слышится отчётливее, в других — меняет звучание из-за соседей.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влияние соседних звуков и позиции в слове, тем чаще согласный звучит не так, как обозначен буквой.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языка: зуб, просьба, луг, сказка.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2424" y="1341101"/>
            <a:ext cx="193500" cy="2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звонкие согласные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[й]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всегда сохраняет звонкость и не образует пары по глухости. Он звучит мягко и часто встречается в середине и конце слова.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[л]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[л] относится к устойчиво звонким звукам. Он произносится с участием голоса и обычно не оглушается в обычной речи.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[н]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[н] тоже всегда звонкий. Он сохраняет звучность в словах и помогает чётко произносить речь без замены на глухой вариант.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[р]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[р] отличается сильной звучностью и не имеет пары по глухости. В словах он звучит устойчиво, например: река, трава, море.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[м]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[м] звучит ясно и ровно, потому что в его произношении участвуют голос и шум. У него нет пары среди глухих согласных.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глухие согласные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[х], [ц], [ч], [щ] не имеют парных звонких соответствий. Они произносятся только с шумом, поэтому относятся к особой группе согласных.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нужно запомнить как устойчиво глухие. В словах хлеб, цапля, чай, щётка они не превращаются в звонкие и сохраняют своё звучание.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письме важно не искать для них пару по звонкости. У них собственное место в системе русского языка, и они не оглушаются по образцу парных согласных.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парную согласную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написание парных согласных в корне, в середине слова и на конце.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слабой позиции звука, когда он произносится не очень отчётливо и кажется похожим на соседний парный согласный.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связана с оглушением на конце слова; меньше ошибок возникает при внимательной проверке по форме с гласной.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наблюдаемых на уроках русского языка.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разницу между звуками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пары слов: дом — том, зуб — суп, гора — кора. Такой приём помогает связать слуховое различие с правилом правописания.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произнесите слово медленно и прислушайтесь, есть ли в согласном голос. Звонкий звук ощущается более звучным, а глухой — более шумным и коротким.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звонким и глухим согласным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признаки звуков и соотнести их с примерами из слов.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наличие голоса. Это помогает слышать звук, сравнивать пары и выбирать правильную букву при письме.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звонких и глухих согласных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 различаются участием голоса, бывают парными и непарными, а в речи могут изменять звучание. Это знание помогает уверенно читать, писать и проверять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2026-05-22T05:23:06Z</dcterms:created>
  <dcterms:modified xsi:type="dcterms:W3CDTF">2026-05-22T05:23:06Z</dcterms:modified>
</cp:coreProperties>
</file>