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воды и суши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воды и суши: ключевые особенности и влияние на природу.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устойчивая картина погоды за долгие годы. Вода и суша влияют на климат, создавая разные условия из-за своих свойств и распределения на Земле.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 и роль воды и суши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теплоёмкостью — для нагрева одного килограмма воды на 1°C требуется около 4200 Дж энергии. Это делает её способной дольше сохранять тепло.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горные породы имеют меньшую теплоёмкость — примерно от 800 до 1200 Дж на килограмм на градус. Из-за этого суша быстрее нагревается и остывает.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Теплоёмкость воды и суши: основные различия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дневной прогрев и ночное охлаждение происходят резко, иногда разница температур достигает 15 градусов. Вода охлаждается и нагревается медленнее, поэтому перепады меньше.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10–15°C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перепад температуры на суше за сутки превышает разницу на поверхности воды в несколько раз.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атмосферы, учебник, 2022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изменения температуры: сравнение воды и суши
</a:t>
            </a:r>
            <a:endParaRPr lang="en-US" sz="222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показывает значительные сезонные колебания температуры: летом может достигать +30°C, а зимой падать до –40°C в континентальных регионах.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океанов и морей прогревается и остывает медленнее, температурный диапазон летом и зимой обычно не превышает от 0°C до +25°C.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зонах периоды заморозков существенно короче благодаря теплу водных масс и повышенной влажности воздуха.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влияет на климат прилегающих территорий, снижая экстремальные перепады и создавая более мягкий микроклимат.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влажность: особенности формирования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материковой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часто сталкивается с дефицитом влаги, особенно в глубине материков, где источники водяного пара удалены. Это ведёт к засушливости и редким осадкам.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водных поверхностей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осадков формируется из испарений океанов и морей — до 80%. Вода обеспечивает высокую влажность и частые осадки в прибрежных областях.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погоды на суше и над водой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грозы и град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прогрев поверхности суши летом вызывает частые грозы и выпадение града, что особенно заметно в средней полосе России.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туманы и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воды способствует образованию туманов и моросящих дождей, создавая влажный и стабильный климат у берегов.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 штормы над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регионах океанов возникают мощные циклоны — тайфуны и штормы, которые приносят сильный ветер и осадки вдоль побережий.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 континентальный климат: основные черты
</a:t>
            </a:r>
            <a:endParaRPr lang="en-US" sz="236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отличается небольшими перепадами температур — зимы мягкие, с температурами до +5°C, а летом около +18°C, благодаря влиянию теплых и холодных вод.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 характеризуется резкими сезонными колебаниями: холодные зимы до –30°C и жаркие лета свыше +30°C. Влажность воздуха при этом заметно ниже.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поля отражают большую часть солнечного света (до 90%), что охлаждает полярные климатические зоны и влияет на атмосферные процессы.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 и создают тень, смягчая климат суши и уменьшая температурные колебания.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повышают температурные перепады за счёт сухой поверхности и отсутствия растительности, включая резкие дневные и ночные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поверхности на климатические процессы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массы: различия над водой и сушей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сушей формируются континентальные воздушные массы, которые характеризуются сухостью и большой температурной амплитудой.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воздушные массы над океанами влажные и температуру имеют более умеренную, способствуя мягкому климату прибрежных зон.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морских воздушных масс внутрь суши повышает влажность и снижает экстремальные перепады температуры.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массы часто вызывают засухи и резкие смены погоды, особенно в глубине материков без влияния водных масс.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океанами средняя относительная влажность воздуха часто превышает 80%, что обеспечивает высокую влажность и способствует образованию облаков и осадков.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зонах влажный морской воздух формирует туманы и частые дожди, создавая более мягкий и влажный климат по сравнению с внутренними регионами.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суше, особенно в степях и пустынях, воздух намного суше — влажность может быть меньше 30%, из-за чего там нередки засухи и летний зной.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воздуха: различия между морем и сушей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славится мягкой зимой, обилием осадков и небольшими перепадами температуры между сезонами. Владивосток расположен у побережья Тихого океана и получает влияние морского воздуха.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морской климат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находится далеко от крупных водоёмов, что вызывает очень холодные зимы и жаркие лета с резкими перепадами температуры. Влажность воздуха здесь значительно ниже, чем у моря.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— суровый континентальный климат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отличается мягким климатом с более высокой влажностью и умеренными температурами. Эти особенности связаны с близостью Балтийского моря и постоянным влиянием морских воздушных масс.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— умеренный морской климат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 с разным климатом воды и суши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активное таяние полярных льдов, увеличивая уровень мирового океана и угрожая прибрежным территориям затоплением.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изменяют характер осадков и повышают частоту экстремальных погодных событий — например, паводков и сильной жары, что влияет на экосистемы и население.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влияние на воду и сушу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климатологических исследований.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характеристики воды и суши представлены в таблице для наглядного сравнения их различий.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сглаживает температурные перепады и повышает влажность, создавая более стабильный климат в прибрежных зонах.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климат воды и суши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вблизи водоёмов привыкли к высокой влажности и стабильной температуре, что облегчает их жизнедеятельность и разнообразие видов.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биота адаптируется к резким перепадам температуры и засухам. Примеры включают верблюда и степных грызунов, устойчивых к сухому климату и жаре.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воды и суши на живые организмы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внутренних водоёмов на климат суши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нагреваются медленнее, поэтому прилегающие территории остаются прохладнее, смягчая жару по сравнению с удалёнными районами.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медленного остывания воды близлежащие территории имеют более тёплую погоду с меньшими морозами и снегопадами.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водоёмы уменьшают резкие температурные перепады и снижают вероятность заморозков, создавая благоприятные условия для растительности.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температур: вода против суши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Оймяконе, одном из самых холодных населённых пунктов на суше, температура зимой достигает –55°C и ниже. Такие экстремальные холода характерны для внутренних областей без влияния водных масс.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города, как Мурманск или Владивосток, имеют минимальные зимние температуры около –15°C. Летом температура у моря редко превышает +28°C, тогда как в пустынях доходит до +50°C.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процессы: океанические и воздушные течения
</a:t>
            </a:r>
            <a:endParaRPr lang="en-US" sz="2168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— теплое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Переносясь от тропиков к северу, Гольфстрим стабилизирует климат Северной Европы, делая зимы мягче и способствуя более влажной погоде.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и муссоны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постоянные ветры управляют распределением осадков в тропиках, влияя на смену сезонов и создавая влажный и сухой периоды в Азии и Африке.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атмосферной циркуляции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воздуха и океанов напрямую воздействует на климатические условия в Арктике и Сибири, изменяя температурный режим и количество осадков на обширных территориях.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325" y="1285525"/>
            <a:ext cx="155513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климата воды и суши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насаждения вдоль берегов помогают сохранить влагу, регулируют температуру и снижают эрозию почвы.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загрязнения рек и озёр обеспечивает чистоту воды и сохраняет экологический баланс экосистем.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водоёмов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углерод, уменьшая парниковые эффекты и способствуя стабильности климата региона.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расхода воды предотвращает истощение запасов и поддерживает длительную устойчивость экосистем.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баланс воды и суши в климате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климатом воды и суши важны для формирования природных условий. Сохранение баланса и защита этих зон обеспечивают стабильность экосистем и качество жизни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2026-05-10T23:49:51Z</dcterms:created>
  <dcterms:modified xsi:type="dcterms:W3CDTF">2026-05-10T23:49:51Z</dcterms:modified>
</cp:coreProperties>
</file>