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угла от 0° до 180°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тригонометрию на координатной окружности и особые углы.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связывают угол с координатами, длинами и расстояниями. Они помогают решать задачи по геометрии, а также нужны в физике, навигации и компьютерной графике.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тригонометрия в 9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окружность и смысл синуса с косинусом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окружность радиуса 1 с центром в начале координат. Именно на ней удобно отслеживать, как меняются тригонометрические функции при изменении угла.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синус не отрицателен сверху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верхней полуокружности точки расположены выше оси Ox, поэтому их ордината не может быть меньше нуля. Следовательно, sin α здесь всегда неотрицателен.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отсчитывают угол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α откладывают от положительного направления оси Ox против часовой стрелки. Так одна и та же точка на окружности получает строго определённое значение угла.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координаты
</a:t>
            </a:r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на окружности верна запись (cos α; sin α). Значит, косинус задаёт абсциссу, а синус — ординату точки на координатной плоскости.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тригонометрическую функцию угла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заданного угла к значению функции на координатной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02465"/>
            <a:ext cx="4063200" cy="242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значения для углов 0°, 30°, 45°, 60°, 90° и 180°.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дают опорные значения, по которым удобно находить остальные случаи на полуокружности.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тригонометрических функций школьного курса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для особых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окружность; школьные значения для 0°, 30°, 45°, 60°, 90°, 120°, 150°, 180°
</a:t>
            </a:r>
            <a:endParaRPr lang="en-US" sz="1199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синус на отрезке от 0° до 180°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удобно читать по точкам на верхней полуокружности: они симметричны относительно 90°.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возрастает до 90°, затем убывает, но на всём промежутке остаётся неотрицательным.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окружность; школьные значения для 0°, 30°, 45°, 60°, 90°, 120°, 150°, 180°
</a:t>
            </a:r>
            <a:endParaRPr lang="en-US" sz="1199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косинус на отрезке от 0° до 180°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показывает, как горизонтальная координата точки постепенно меняется при движении по полуокружности.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90° косинус становится отрицательным, поэтому его график непрерывно убывает от 1 до -1.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от 0° до 90° обе координаты точки положительны. Поэтому sin α и cos α положительны, а tan α и ctg α тоже положительны, если они определены.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через 90°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четвертей синус равен 1, а косинус обращается в 0. Из-за нуля в знаменателе tan 90° не определён, а ctg 90° равен 0.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от 90° до 180° точка остаётся выше оси Ox, поэтому sin α положителен. Но абсцисса отрицательна, значит cos α отрицателен.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 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и знаменатель имеют разные знаки, tan α и ctg α становятся отрицательными. Это удобно проверять прямо по знакам sin α и cos α.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в I и II четвертях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функции положительны, где меняют знак и в каких точках не определены.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синуса и косинуса сразу показывают, где отношения tan и ctg теряют смысл из-за деления на ноль.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координатной окружности и значения особых углов школьного курса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определённость тригонометрических функций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больше 90°, луч попадает во вторую четверть, а точка на окружности остаётся над осью Ox. Поэтому её ордината положительна, и sin α больше нуля. На рисунке это видно по вертикальной проекции точки на ось Oy.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точка во II четверти выше оси Ox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точка расположена левее оси Oy. Её горизонтальная проекция направлена в отрицательную сторону, значит x = cos α принимает отрицательное значение. Именно так знак косинуса объясняется через положение точки на окружности.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абсцисса становится отрицательной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верхней полуокружности и знаки координат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тангенса и котангенса с синусом и косинусом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sin α и cos α, то тангенс и котангенс находят через их отношение. При нулевом знаменателе функция не определена, а знак легко определить по знакам sin α и cos α.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30°, 45° и 60°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синус равен ½, косинус — √3/2, а тангенс — 1/√3. Эти значения удобно запоминать через половину равностороннего треугольника.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 связан с равнобедренным прямоугольным треугольником: синус и косинус одинаковы и равны √2/2, поэтому тангенс этого угла равен 1.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60° синус равен √3/2, косинус — ½, а тангенс — √3. Это значение дополняет набор опорных чисел для школьной тригонометрии.
</a:t>
            </a:r>
            <a:endParaRPr lang="en-US" sz="11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тригонометрических значений школьного курса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для 30°, 45° и 60°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опорных угла показывают одну закономерность: при увеличении угла синус растёт, косинус убывает, а тангенс быстро увеличивается.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в этом наборе, тем больше tan α и тем меньше cos α. Значения удобно сравнивать без лишнего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формулы в геометрических задачах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гипотенузу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прямоугольном треугольнике известны гипотенуза и острый угол, нужный катет находят через sin α или cos α, выбирая формулу по расположению стороны.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два катета
</a:t>
            </a:r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оба катета, удобно использовать tan α: он равен отношению противолежащего катета к прилежащему. Это помогает быстро находить угол или проверять ответ.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на единичной окружности используют записи x = cos α и y = sin α. Так можно сразу определить положение точки и знаки координат.
</a:t>
            </a:r>
            <a:endParaRPr lang="en-US" sz="1294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оценить, подходит ли знак и примерная величина. Для углов от 0° до 180° синус не бывает отрицательным, а косинус меняет знак после 90°.
</a:t>
            </a:r>
            <a:endParaRPr lang="en-US" sz="11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опорные углы и сравните знаки функций в начале, середине и конце промежутка от 0° до 180°.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промежутка синус равен нулю, а в точке 90° косинус обращается в ноль, поэтому тангенс там не определён.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тригонометрических значений для школьного курса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значения основных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функции по углу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 углов от 0° до 180°: сначала определяют участок промежутка, затем знак, опорный угол и табличное значение.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окружность, школьный курс геометрии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координатной окружности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верхней полуокружности помогают увидеть, как меняются координаты при увеличении угла и где начинается смена знаков.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90° обе координаты неотрицательны, а после 90° абсцисса становится отрицательной. Это объясняет знак косинуса во II четверти.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 угла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функций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синус и косинус, особенно в точках 0° и 90°. Полезно помнить: косинус отвечает за горизонтальную координату, а синус — за вертикальную.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писать tan 90° или ctg 0°, потому что в этих случаях знаменатель обращается в ноль. Перед ответом всегда нужно проверять, определена ли функция.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многие по ошибке ставят положительный косинус. На самом деле синус остаётся положительным, а косинус становится отрицательным после 90°.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Нулевые значения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при 90° и 180° некоторые функции равны нулю. Именно эти значения помогают быстро проверить, правильно ли выбран угол.
</a:t>
            </a:r>
            <a:endParaRPr lang="en-US" sz="11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описывают положение точки на окружности и помогают понимать, как меняются координаты при вращении и движении по дуге.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эти функции используют для описания колебаний, например маятника или волны. Они помогают показывать повторяющиеся изменения величины во времени.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наклоны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особенно удобен в геометрии: с его помощью находят углы наклона, высоту предмета или расстояние, если известны элементы прямоугольного треугольника.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связывает те же величины в обратном отношении. Его используют как дополнительную проверку, когда нужно убедиться, что ответ согласуется с известными сторонами.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синус, косинус, тангенс и котангенс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читаются как координаты точки на единичной окружности, а тангенс и котангенс выражаются через их отношение. Это основа для уверенных вычислений.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на полуокружности: что важно запомнить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2026-06-03T11:51:57Z</dcterms:created>
  <dcterms:modified xsi:type="dcterms:W3CDTF">2026-06-03T11:51:57Z</dcterms:modified>
</cp:coreProperties>
</file>