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Сутеев. «Ёлка» — зимняя сказка о дружбе и чуде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 о дружбе, смелости и новогоднем чуде.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 — мастер добрых сказок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 — мастер добрых сказок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Григорьевич Сутеев родился в 1903 году. Он писал и рисовал для детей, поэтому его истории легко читать и интересно рассматривать. В его сказках всегда есть движение, юмор и очень тёплое настроение.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слово «ёлка» напоминает о зимнем дереве, морозе и празднике. Оно сразу вызывает образ зелёной хвои под снегом.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ёлка — это огоньки, игрушки, подарки и радостное ожидание Нового года. У неё всегда праздничный и весёлый вид.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Сутеева ёлка становится главным знаком чуда. Она соединяет зимний лес, праздник и добрые чувства героев.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«ёлка»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рядом с героями сказки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зверята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встречаются дети, лесные зверята и взрослые помощники. У каждого героя свой характер: кто-то смелый, кто-то осторожный, а кто-то очень добрый.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и зимний лес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место действия, и рисунок: зимний лес, снег, огоньки и нарядная ёлка. Именно они создают сказочную картину и помогают лучше представить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происходит зимой, когда дети и зверята ждут Новый год и мечтают о красивой ёлке.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думают о встрече праздника и хотят увидеть нарядную ёлку, которая обещает радость.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становится не так просто: вокруг темно, холодно и немного тревожно.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начинается проверка на смелость, терпение и умение не теряться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вокруг холодно и темно, поэтому героям страшнее, чем днём. Им приходится идти осторожно и не терять друг друга из виду.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трудностями сталкиваются герои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нужно не растеряться и найти верное направление. Для этого важны внимание, терпение и смелость, а не только сила.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товарищи, трудность пережить легче. Герои поддерживают друг друга, и страх постепенно уступает место уверенности.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в сказке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лес белым и немного таинственным. Кажется, что каждый шаг слышен особенно ясно, а вокруг всё ждёт важного события. Такая картина помогает почувствовать настоящую зимнюю сказку.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и праздничный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истории появляются огоньки, становится теплее и веселее. Свет среди зимы напоминает о празднике и о том, что чудо уже совсем близко.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Нарядная ёлка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сказке выглядит как главный герой праздника. Она сразу привлекает внимание, потому что на ней игрушки, огоньки и радостное новогоднее настроение.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пугаются трудностей, а стараются действовать. Они идут дальше, даже когда путь кажется трудным, и не бросают товарищей.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приносит радость не одному герою, а всем. Так маленькое дело превращается в общее счастье и праздник.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особенно заметна взаимная помощь. Один поддерживает другого, и вместе им легче найти выход из неприятной ситуации.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герои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живут в сказке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замечают зимние перемены и праздничные детали, поэтому в тексте часто чувствуется удивление. Оно делает историю живой и интересной.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тёмном лесу не сразу спокойно. Героям бывает страшно, но этот страх помогает лучше заметить их смелость и поддержку друзей.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удаётся, настроение сразу меняется. Радость в сказке звучит особенно ярко, потому что она приходит после трудного пути.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годом всегда хочется чуда. Именно это чувство проходит через всю сказку и делает её праздничной и тёплой.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иногда волнуются и спешат, а это выглядит по-человечески и очень знакомо детям. Такие моменты делают историю живой и смешной.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небольшие ошибки и забавные ситуации. Они не пугают, а наоборот, помогают внимательнее следить за сюжетом и переживать за героев.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 оставляет светлое чувство. Когда все радуются ёлке и празднику, хочется улыбнуться вместе с ними.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вызывает улыбку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 в сказке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 в сказке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мороз и тёмный лес сразу создают ощущение настоящей зимы. На этом фоне нарядная ёлка и огоньки выглядят особенно ярко и празднично.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детали помогают представить место действия и почувствовать настроение сказки. Холодный лес у Сутеева становится не мрачным, а добрым и светлым.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товарищ, даже трудная дорога кажется короче. Героям проще не растеряться, потому что они идут к цели вместе.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дело сближает героев сильнее любых слов. Пока они ищут выход, между ними возникает настоящее доверие и чувство плеча рядом.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сказке проявляется в заботе и внимании. Один поддерживает другого, помогает справиться со страхом и не оставляет в беде.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сказка говорит о дружбе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делают радость общей. В финале выигрывает не один герой, а все, кто помогал, переживал и верил в хороший исход.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3997" y="1235861"/>
            <a:ext cx="270375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3498" y="2514736"/>
            <a:ext cx="231750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 кажется особенно радостным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Нарядная ёлка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сказке становится знаком долгожданного праздника. После трудной дороги она воспринимается как заслуженная радость и настоящее чудо.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огоньки добавляют истории тепла и света. Они будто разгоняют зимний холод и делают встречу с праздником особенно волнующей.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сильнее, потому что праздник приходит не сразу. Сначала есть путь, переживания и старание, а потом — весёлая встреча и счастье.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Владимира Сутеева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Владимира Сутеева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Сутеев сам иллюстрировал свои книги, поэтому картинка и текст у него работают вместе. Герои получаются крупными, понятными и очень живыми, словно сейчас заговорят.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рисункам легко читать настроение сказки. На них видно, кто удивляется, кто спешит, кто боится, а кто помогает, и от этого история становится ещё ближе детям.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сказки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из ожидания и трудностей возникает радостный новогодний финал.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доброта заметна в делах. Даже маленький герой может поддержать других, если не проходит мимо чужой беды и старается помочь.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«Ёлка»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смелости без грубости. Важно не только не бояться, но и идти вперёд спокойно, внимательно слушая товарищей и сохраняя терпение.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радость становится ярче, когда ею делятся. Праздник в сказке особенно тёплый, потому что его встречают вместе, а не поодиночке.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29194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сказке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сказку «Ёлка»? Этот вопрос помогает вспомнить имя Владимира Сутеева и связать произведение с его творчеством.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события? Вспоминая зимний лес и праздничную дорогу, легче представить, как развивается история и почему она кажется сказочной.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героям стало трудно? Этот вопрос помогает заметить момент испытания и понять, что именно проверило их смелость и терпение.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помогал в пути? Здесь важно вспомнить, как герои поддерживали друг друга и почему вместе им удалось справиться с трудностями.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закончилась история и какие чувства остались? Ответ помогает увидеть добрый итог сказки и почувствовать её праздничное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подходят к сказке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передают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истории хорошо подходят слова «зимняя», «добрая», «весёлая» и «праздничная». Они сразу напоминают о снежном лесу, радостном ожидании и тёплом финале.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рассказать о 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слова «смелая» и «волшебная», сказка звучит ещё точнее. Так легко коротко рассказать, почему она вызывает улыбку и ощущение чудесного вечера.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в сказке всегда важнее страха. Когда герои стараются помочь, трудность становится меньше, а путь к празднику — легче.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здесь не громкая, а тихая и настоящая. Она проявляется в том, что герои не убегают от проблемы, а ищут выход вместе.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даже зимний лес тёплым. Рядом с верными товарищами герои чувствуют поддержку, поэтому могут идти вперёд без лишнего уныния.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сказки рождается из добрых сердец. Поэтому новогодняя ёлка радует не только огоньками, но и тем, что все встретили праздник вместе.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после которой хочется улыбнуться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«Ёлка» Сутеева — это зимняя история о дружбе, помощи и праздничном чуде. Она запоминается ясным сюжетом, добрыми героями и тёплым чувством, которое остаётся после чтения.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2026-05-24T01:06:21Z</dcterms:created>
  <dcterms:modified xsi:type="dcterms:W3CDTF">2026-05-24T01:06:21Z</dcterms:modified>
</cp:coreProperties>
</file>