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Оптимизационное моделирование в экономике и информатике
</a:t>
            </a:r>
            <a:endParaRPr lang="en-US" sz="2349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Экономику можно описать вычислимой системой: цель, переменные, ограничения — и найти лучшее решение.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оптимизация важна для школьника и для современной экономики
</a:t>
            </a:r>
            <a:endParaRPr lang="en-US" sz="1764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встречается в логистике, финансах, производстве, расписаниях и цифровых сервисах. В информатике она связывает математику, программирование и анализ данных. Идея проста: ресурсы ограничены, а модель помогает распределить их выгоднее.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отражают реальные условия: бюджет, сроки, сырьё, мощность оборудования, спрос, нормы безопасности и логические правила. Они сужают круг допустимых вариантов и делают оптимизацию точной.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Целевая функция задаёт, что нужно максимизировать или минимизировать — прибыль, затраты, время, риск или потери ресурсов. Именно она отвечает на вопрос «что считать лучшим результатом» в данной ситуации.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 есть переменные решения — то, что вы можете менять: количество товара, число работников, объём перевозок. Они превращают задачу из рассуждений в набор конкретных параметров для вычислений.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оптимизационная модель
</a:t>
            </a:r>
            <a:endParaRPr lang="en-US" sz="26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задачи оптимизации в экономике
</a:t>
            </a:r>
            <a:endParaRPr lang="en-US" sz="2548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Сравниваются наборы выпуска по прибыли и расходу ресурсов: сырья, времени, мощностей. Модель помогает выбрать выпуск, который даёт наилучший баланс, а не просто «больше продукции».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смен и персонала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распределить работников так, чтобы выполнить задачи в срок и уложиться в ограничения по числу сотрудников и времени работы. В результате получается реалистичный план без перегрузок.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доставки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Учитываются расстояние, стоимость перевозки и сроки. С оптимизацией можно сократить пробег транспорта и расходы, при этом сохранив обязательные временные рамки для клиентов.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Инвестиционный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Сравниваются варианты вложений по доходности и риску. Так как критериев обычно несколько, модель позволяет искать компромисс и обосновывать решение на основе заданных правил.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создают оптимизационную модель
</a:t>
            </a:r>
            <a:endParaRPr lang="en-US" sz="2723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описания задачи к данным, формулам и проверяемому решению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программирование как основной школьный пример
</a:t>
            </a:r>
            <a:endParaRPr lang="en-US" sz="1698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 зависимостей и допустимая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программирование применяют, когда связи в модели описываются уравнениями и неравенствами первой степени. Тогда цель и ограничения можно записать линейно, что упрощает поиск оптимума.
</a:t>
            </a:r>
            <a:endParaRPr lang="en-US" sz="146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удобно искать оптимум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подход сводится к выбору точки в допустимой области: она удовлетворяет всем условиям. Оптимальное значение целевой функции обычно достигается на границе области, а не «где угодно».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(условные единицы, иллюстрация сценарного сравнения)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вариантов экономического плана
</a:t>
            </a:r>
            <a:endParaRPr lang="en-US" sz="210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учебного примера сравним сценарии по ключевой метрике результата: как меняется итог при росте амбиций и издержек.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более высоком «выпуске» лучший сценарий может не совпадать с оптимальным по общей эффективности, потому что учитываются затраты и ресурсы.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задают рамки, внутри которых решение остаётся реальным: оно не нарушает правил задачи. Если хотя бы одно условие не выполняется, вариант становится недопустимым.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Допустимая область — это множество всех вариантов, удовлетворяющих каждому ограничению одновременно. Именно в ней имеет смысл искать оптимум по целевой функции, а не «во всей вселенной вариантов».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ограничения часто связаны с дефицитом материалов, бюджетом, мощностью оборудования, числом работников, сроками и рыночным спросом. Без них модель была бы слишком общей и почти неуправляемой.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ограничения превращают задачу из общего рассуждения в точную вычислительную систему. Они определяют форму возможных решений и делают сравнение сценариев честным и измеримым.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допустимая область решений
</a:t>
            </a:r>
            <a:endParaRPr lang="en-US" sz="243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82" y="1119450"/>
            <a:ext cx="3757336" cy="307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выбирают по структуре задачи: характер зависимостей и то, какие значения допустимы.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 оптимизационных моделей по учебному курсу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моделей и их применение
</a:t>
            </a:r>
            <a:endParaRPr lang="en-US" sz="2595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структуры задачи требуют разных моделей: выбор типа влияет на точность, сложность вычислений и характер итогового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59" y="1344389"/>
            <a:ext cx="453863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19" y="2251415"/>
            <a:ext cx="453863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59" y="3184796"/>
            <a:ext cx="453862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959" y="4118196"/>
            <a:ext cx="453863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задача в логистике и торговле
</a:t>
            </a:r>
            <a:endParaRPr lang="en-US" sz="2499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Минимизация затрат на перевозку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распределяет товар от нескольких поставщиков к нескольким потребителям так, чтобы суммарные затраты были минимальными. Учитываются стоимости перевозки между пунктами и объёмы поставок.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 потребности как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 отражаются запасы на складах и потребности клиентов. Это ограничивает допустимые объёмы отгрузок и помогает избежать дефицита или избыточных перевозок.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складских сетей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задача применяется в цепочках снабжения и в торговой логистике: отгрузки между узлами сети подчиняются правилам ресурсов. Решение помогает согласовать сеть и план доставки.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 бизнеса и клиентов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оптимизации — сократить лишний пробег транспорта, экономить топливо, уменьшать время доставки и снижать складские расходы. В итоге выигрывают и компания, и получатели товаров.
</a:t>
            </a:r>
            <a:endParaRPr lang="en-US" sz="13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целочисленного выбора результат не бывает «дробным»: склад либо открывается, либо нет; сотрудник назначается на смену или не назначается; маршрут выбирается одним вариантом.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Управленческие решения часто состоят из дискретных шагов, поэтому модель формулируют как набор 0–1 или целых переменных и ищут комбинацию, которая оптимизирует прибыль, затраты или риск.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такие задачи связаны с перебором, комбинаторикой и ростом вычислительной сложности: чем больше объектов, тем быстрее полный перебор становится невозможным, поэтому применяют алгоритмы поиска.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Целочисленные решения в информатике и экономике
</a:t>
            </a:r>
            <a:endParaRPr lang="en-US" sz="19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учебный пример (нормированные единицы прибыли), без привязки к конкретным данным.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результат при изменении параметров
</a:t>
            </a:r>
            <a:endParaRPr lang="en-US" sz="204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точках перегиба меняется «оптимальный набор» решений: стратегия сохраняется на устойчивом участке, но затем уступает место другой комбинации.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понять, при каких изменениях параметра план остается приемлемым, а когда требуется пересмотр модели и перерасчет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Сценарный анализ и работа с неопределенностью
</a:t>
            </a:r>
            <a:endParaRPr lang="en-US" sz="2201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сценарий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наиболее типичные прогнозы: ожидаемые цены, спрос и доступные ресурсы. Это «точка ориентира», с которой сравнивают риски и возможные отклонения других сценариев.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Стрессовый сценарий
</a:t>
            </a:r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Учитываются неблагоприятные условия: рост цен ресурсов, падение спроса, задержки поставок или сокращение мощностей. Сравнение помогает оценить устойчивость плана и пределы допустимых потерь.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Оптимистичный сценарий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Задаются более благоприятные цены и спрос, иногда сокращаются сроки поставок. Модель показывает, какой результат достижим при наилучших реалистичных условиях, но без гарантии.
</a:t>
            </a:r>
            <a:endParaRPr lang="en-US" sz="11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модели: выпуск двух товаров на школьном уровне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Предприятие выпускает два вида продукции и ограничено количеством сырья, трудозатратами и доступным временем работы станков. Для каждого товара известны прибыль на единицу и «расход» ресурсов, поэтому требуется выбрать количества.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Оптимизационная модель формулирует цель: максимизировать суммарную прибыль, не превышая ни бюджет по сырью, ни лимиты по времени и спрос. Решение дает конкретные количества каждого товара и проверяется на выполнение условий.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для учебного сравнения (нормированные баллы), без привязки к реальным фирменным данным.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от оптимизации: сравнение до и после
</a:t>
            </a:r>
            <a:endParaRPr lang="en-US" sz="222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подбора решения уменьшаются «лишние» запасы и неэффективные расходы, а ресурсы распределяются так, чтобы не образовывались узкие места.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часть показателей улучшаетcя сильнее, итог оценивают комплексно: устойчивое преимущество получается при балансе себестоимости, сроков, запасов и прибыли.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дает точные расчеты в рамках модели и делает выбор объяснимым: видно, какие ограничения «сдерживают» решение, а какая целевая функция управляет итогом. Это повышает доверие к плану.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оптимизационного подхода
</a:t>
            </a:r>
            <a:endParaRPr lang="en-US" sz="1854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экономит ресурсы и позволяет сравнивать варианты на одном и том же наборе условий. Кроме того, он помогает структурировать задачу, переводя разрозненные требования в формальные параметры.
</a:t>
            </a:r>
            <a:endParaRPr lang="en-US" sz="1114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качество результата зависит от исходных данных и от того, насколько реальность удается упростить. При сильной неточности прогнозов или большом влиянии человеческого фактора модель требует проверки в практике.
</a:t>
            </a:r>
            <a:endParaRPr lang="en-US" sz="11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данных к решению в информационной системе
</a:t>
            </a:r>
            <a:endParaRPr lang="en-US" sz="2103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оптимизации: от входных данных к расчету и обратной связи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447430"/>
            <a:ext cx="4646100" cy="23845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решение оценивают набором метрик: одна величина не показывает, насколько план одновременно выгоден, выполним и надежен.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постановка метрик на основе структуры оптимизационной задачи.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оценивать качество оптимального решения
</a:t>
            </a:r>
            <a:endParaRPr lang="en-US" sz="2198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нескольким показателям предотвращает «улучшение ради улучшения» и помогает выбрать решение, которое работает в реальных ограничениях.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в современных цифровых технологиях
</a:t>
            </a:r>
            <a:endParaRPr lang="en-US" sz="2086" dirty="0"/>
          </a:p>
        </p:txBody>
      </p:sp>
      <p:sp>
        <p:nvSpPr>
          <p:cNvPr id="9" name="Text 2"/>
          <p:cNvSpPr txBox="1"/>
          <p:nvPr/>
        </p:nvSpPr>
        <p:spPr>
          <a:xfrm>
            <a:off x="855557" y="211970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прогноз и подготовка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расчетом собираются сведения о спросе, заказах и ограничениях. Модели уточняются: алгоритмы учитывают актуальные данные и формируют входы для оптимизации.
</a:t>
            </a:r>
            <a:endParaRPr lang="en-US" sz="966" dirty="0"/>
          </a:p>
        </p:txBody>
      </p:sp>
      <p:sp>
        <p:nvSpPr>
          <p:cNvPr id="10" name="Text 3"/>
          <p:cNvSpPr txBox="1"/>
          <p:nvPr/>
        </p:nvSpPr>
        <p:spPr>
          <a:xfrm>
            <a:off x="2745564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решение в информационной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Оптимизационные алгоритмы подбирают план: например, маршруты, загрузку ресурсов или параметры расписаний. Затем вычисленные решения передаются дальше по цепочке управления.
</a:t>
            </a:r>
            <a:endParaRPr lang="en-US" sz="952" dirty="0"/>
          </a:p>
        </p:txBody>
      </p:sp>
      <p:sp>
        <p:nvSpPr>
          <p:cNvPr id="11" name="Text 4"/>
          <p:cNvSpPr txBox="1"/>
          <p:nvPr/>
        </p:nvSpPr>
        <p:spPr>
          <a:xfrm>
            <a:off x="4635571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пересчет при изменениях
</a:t>
            </a:r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меняются цены, входящие заказы, условия логистики или расписания, система пересчитывает оптимум. Это делает план менее «хрупким» и более адаптивным.
</a:t>
            </a:r>
            <a:endParaRPr lang="en-US" sz="998" dirty="0"/>
          </a:p>
        </p:txBody>
      </p:sp>
      <p:sp>
        <p:nvSpPr>
          <p:cNvPr id="12" name="Text 5"/>
          <p:cNvSpPr txBox="1"/>
          <p:nvPr/>
        </p:nvSpPr>
        <p:spPr>
          <a:xfrm>
            <a:off x="6522652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улучшение с помощью машинного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машинного обучения поддерживают оптимизацию прогнозами спроса и поведения пользователей, снижая ошибки входных параметров и повышая устойчивость решений.
</a:t>
            </a:r>
            <a:endParaRPr lang="en-US" sz="9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экономический выбор становится вычислимым
</a:t>
            </a:r>
            <a:endParaRPr lang="en-US" sz="2502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Оптимизационное моделирование превращает экономическую задачу в систему цели, переменных и ограничений. Оно помогает выбирать лучший вариант, сравнивать сценарии и учитывать риски, делая решения более обоснованными при дефиците ресурсов.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2026-05-12T16:48:29Z</dcterms:created>
  <dcterms:modified xsi:type="dcterms:W3CDTF">2026-05-12T16:48:29Z</dcterms:modified>
</cp:coreProperties>
</file>