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«Человек, который весь борьба»: Фёдор Михайлович Достоевский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чьи герои спорят с собой и с миром.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эпоха споров 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писал в век реформ, общественных надежд и острых идейных столкновений. Его романы выросли из вопросов о свободе, вере, народе и цене выбора, который определяет судьбу человека и общества.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родился в 1821 году в Москве и рос рядом с больничной средой. Раннее знакомство с бедностью и страданием пробудило у него внимание к «маленькому человеку».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поддерживала строгую дисциплину и религиозное воспитание. Эти впечатления сформировали интерес писателя к внутренней жизни человека, его унижению и способности к состраданию.
</a:t>
            </a:r>
            <a:endParaRPr lang="en-US" sz="891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детские наблюдения стали основой многих образов в его прозе: бедных чиновников, детей, каторжников и людей, оказавшихся на грани отчаяния.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и трагический перелом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«Бедные люди» принесла Достоевскому известность и признание Белинского. Для молодого автора это стало важным входом в литературную жизнь Петербурга.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последовали разочарования критики и арест по делу петрашевцев в 1849 году. В один момент литературная судьба сменилась угрозой смерти и ссылкой.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Инсценировка казни на Семёновском плацу стала опытом крайнего психологического напряжения. После неё тема предела, страха и веры навсегда вошла в его творчество.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связь биографии писателя с его главными произведениями и духовными переломами.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Омская каторга: предел испытания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заключённых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Каторга стала для Достоевского тяжёлым физическим и нравственным испытанием. Он увидел унижение, страх и жестокую дисциплину не понаслышке, а изнутри повседневной тюремной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эти впечатления легли в основу «Записок из Мёртвого дома». Сибирский опыт укрепил его убеждение, что даже в страдании человек способен к внутреннему изменению.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Сибири Достоевский снова вошёл в литературную жизнь и стал активно публиковать статьи и художественные тексты, соединяя прозу с общественной мыслью.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литературе и идея «почвенничества»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журналах «Время» и «Эпоха» он отстаивал духовную самобытность России и критиковал слепое подражание Западу, считая его опасным для национальной культуры.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«Почвенничество» соединяло интерес к народу, христианскую этику и социальную ответственность образованного слоя. Для писателя это был путь к национальному единству без насилия.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публицистике особенно остро звучали споры о вере, свободе и нравственном долге интеллигенции перед страной и простыми людьми.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романы и их проблематика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меняются герои и идеи в ключевых произведениях Достоевского.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романа раскрывают разные формы внутреннего кризиса: от личной вины до конфликта идей и веры.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Ф. М. Достоевского, 1866–1880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прозы Достоевского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внутреннего выбора связывает ранние повести с поздними романами и делает конфликт у Достоевского прежде всего духовным.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страдание и вина: именно через них герой приходит к вопросу о вере, свободе и возможности обновления.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мотивов произведений Ф. М. Достоевского
</a:t>
            </a:r>
            <a:endParaRPr lang="en-US" sz="9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Достоевского не сводятся к одному характеру: каждый отстаивает собственную правду, поэтому роман превращается в спор мировоззрений.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означает, что автор не навязывает единственный ответ. Разные голоса звучат на равных, а истина рождается в напряжённом конфликте.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внутренние монологи, резкие диалоги и моменты самооправдания, когда мысль героя сталкивается с его совестью.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Достоевского показывает не бытовую подробность, а крайнее состояние души, когда человек вынужден сделать нравственный выбор.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полифония романов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 даёт 숨нуть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Петербург редко выглядит парадным и величественным. Это город узких комнат, влажных дворов и лестниц, где человек почти физически чувствует тесноту и тревогу. Такая среда усиливает бедность, одиночество и внутреннее напряжение героев, особенно в «Преступлении и наказании».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встреча как начало драмы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улицы у писателя полны неожиданных столкновений, разговоров и наблюдений, которые меняют ход сюжета. Именно в таком пространстве герой легко теряет опору и оказывается перед выбором. Город словно подталкивает к ошибке, а затем заставляет отвечать за неё.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Достоевского как город тревоги и нравственного давления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Вина, наказание и возможность духовного обновления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наказание начинается внутри человека: его порождают совесть, страх разоблачения и мучительное осознание собственной лжи ещё до любого приговора.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вины важно не меньше самого преступления, потому что только через раскаяние, сострадание и принятие ответственности герой может вернуть человеческую связь с другими.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Раскольникова показывает, что духовное возрождение у Достоевского не даётся мгновенно: оно приходит через крах гордыни, внутреннюю боль и постепенное смирение.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Достоевского и их главные конфликты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образов Достоевского в том, что каждый герой раскрывает не один характер, а целую философскую проблему.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представлены как предельные модели выбора: от сострадания и веры до бунта и духовной пустоты.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романов Ф. М. Достоевского: «Преступление и наказание», «Идиот», «Бесы», «Братья Карамазовы».
</a:t>
            </a:r>
            <a:endParaRPr lang="en-US" sz="9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долги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трудности сопровождали Достоевского многие годы и заставляли работать в напряжённом ритме. Денежная нестабильность стала не только личной проблемой, но и важной частью его жизненного опыта.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Азартная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рулетки усиливала его материальные потери и психологическое напряжение. Этот опыт помог писателю особенно точно показать, как страсть подчиняет волю и разрушает внутреннюю устойчивость человека.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брака, болезни близких и смерть детей сделали личную биографию Достоевского глубоко трагической. Семейные испытания отразились в его сочувствии к людям, переживающим боль и утрату.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 материал прозы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он переживал сам, не превращалось в прямую автобиографию. Но напряжение, неуверенность и борьба за опору в жизни стали основой многих его героев и сюжетов.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жизнь, долги и зависимость от игры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ориентиры Достоевского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из каких традиций складывался художественный язык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объединил разные традиции и создал собственный тип романа, где социальная наблюдательность соединяется с философским и психологическим анализом.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литературных влияний в русской и европейской прозе XIX века.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в культуре: иллюстрации, театр, кино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экран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Достоевского часто ставят в театре и экранизируют, потому что в них сильны конфликт, диалог и напряжённое действие. Его сюжеты легко переводятся на язык сцены и кино.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графика и память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Раскольникова, Мышкина и братьев Карамазовых узнаваемы и вне текста. Иллюстрации и экранизации сохраняют их психологическую сложность и делают классическую прозу ближе современному читателю.
</a:t>
            </a:r>
            <a:endParaRPr lang="en-US" sz="11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художественного мира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характерная для многих романов и повестей писателя.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Достоевский остаётся современным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помогают увидеть, как давление среды меняет человека и почему слово, идея и поступок не бывают нейтральными.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устойчивой оказывается тема нравственного выбора: именно она связывает XIX век с вопросами, актуальными для подростков сегодня.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тем прозы Ф. М. Достоевского и их интерпретации в современной гуманитарной школе.
</a:t>
            </a:r>
            <a:endParaRPr lang="en-US" sz="9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 — речь о Пушкине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на открытии памятника Пушкину стало крупным общественным событием и укрепило репутацию Достоевского как одного из главных национальных писателей.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1880–1881 — последние месяцы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продолжал работать и оставался фигурой острых литературных споров. К этому времени его авторитет в России уже был очень высок, несмотря на разногласия вокруг его взглядов.
</a:t>
            </a:r>
            <a:endParaRPr lang="en-US" sz="109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февраля 1881 — смерть в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Достоевского его значение быстро стало общепризнанным. В дальнейшем его проза была осмыслена как одно из высших достижений русской и мировой литературы.
</a:t>
            </a:r>
            <a:endParaRPr lang="en-US" sz="978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признание при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Достоевский: литература предельного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показывает человека в момент, когда решается его нравственная судьба. Поэтому его книги не стареют: они учат видеть в борьбе совести, веры и сострадания главный смысл человеческой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2026-05-23T17:15:24Z</dcterms:created>
  <dcterms:modified xsi:type="dcterms:W3CDTF">2026-05-23T17:15:24Z</dcterms:modified>
</cp:coreProperties>
</file>