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лукоморья»: сказочное вступление в поэму А. С. Пушкина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открывает поэму миром чудес, фольклора и живого поэтического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«Руслан и Людмила» и её сказочное начало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«Руслан и Людмила» создавалась в 1817–1820 годах и впервые вышла в 1820 году. Пролог «У лукоморья» сразу вводит читателя в волшебный мир поэмы, где рядом с дубом у моря появляются кот, русалка и другие знакомые сказочные образы.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старинное слово помогает увидеть не карту местности, а сказочное пространство, созданное воображением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языка; текст пролога А. С. Пушкина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древний образ сразу переносит читателя в мир тайны, народной памяти и чудес.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дуб у моря как главный образ пролога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 границы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дуб стоит у самого моря и сразу привлекает внимание. В литературе дерево часто связано с силой, долголетием и памятью поколений.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волшебства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цепь делает картину необычной и сказочной. Дуб словно соединяет реальный пейзаж с миром фантазии, где привычные предметы обретают чудесный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встречается как яркая деталь общей картины, поэтому фрагмент читается как цепочка узнаваемых чудес.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персонажи и образы в прологе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персонажей показывает, что Пушкин опирается на богатую русскую сказочную традицию и строит из неё цельный мир.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пролога «У лукоморья…» из поэмы А. С. Пушкина «Руслан и Людмила»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кот как образ мудрости и сказочного рассказа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Знающий рассказчик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воспринимается как хранитель сказок и преданий. Он словно знает всё, что происходит в волшебном мире, и помогает читателю войти в него без страха.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 запоминающийся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Необычность образа делает его живым и легко узнаваемым. Он вызывает улыбку, но при этом остаётся загадочным и важным для общего настроения пролога.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чуда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сидит на цепи и движется по кругу, как будто охраняет границу сказки. Благодаря этому он становится символом волшебного рассказа и поэтического вымысла.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Русалка, леший, Баба-яга и Кащей в мире народных поверий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 на ветвях, леший и другие персонажи напоминают о старинных поверьях, где природа кажется живой, таинственной и немного опасной. Они связаны с водой, лесом и ночными страхами.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и Кащей усиливают ощущение колдовства и испытаний. Их появление показывает, что Пушкин опирается на образы, хорошо знакомые по русским сказкам, былинам и устной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цепочка образов в прологе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спокойного пейзажа текст приходит к множеству чудесных сцен.
</a:t>
            </a:r>
            <a:endParaRPr lang="en-US" sz="9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звучные рифмы делают пролог похожим на песню или сказовый рассказ. Благодаря этому строки легко читаются вслух и хорошо запоминаются.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ритм и повтор в пушкинском тексте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перечисления и похожие по звучанию слова создают ощущение движения. Текст словно ведёт читателя от одного чуда к другому без остановки.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выразительные обороты помогают услышать музыкальность стиха. Они делают сказочную картину яркой, но не перегруженной, поэтому смысл воспринимается легко.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образы помогают создать сказочный мир и что они означают в тексте.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пролога и их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природы, волшебства и героизма вместе создают цельную картину народной сказки, превращённой в литературное произведение.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пролога «У лукоморья…» из поэмы А. С. Пушкина «Руслан и Людмила»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опирается на русские сказки и былины, поэтому в прологе легко узнать привычные для слушателя образы, интонации и чудесные события.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на курьих ножках, Кащей и Баба-яга не просто названы: они сразу создают ощущение древней народной памяти и волшебного пространства.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Витязи и богатырские мотивы связывают вступление с эпическим миром, где важны честь, сила и защита родной земли.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копирует фольклор буквально, а переосмысливает его художественно, превращая знакомые сказочные элементы в цельный и яркий литературный образ.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пролога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пролог легко запоминается школьникам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фрагменте короткие строки и чёткий ритм, поэтому текст звучит почти как песня. Повторы и перечисления помогают быстро запомнить последовательность образов.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Сюжетных сложностей здесь немного, зато много знакомых сказочных персонажей и предметов. Из-за этого пролог воспринимается как живой рассказ, который легко пересказать своими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сюжет, а нарастание удивления и сказочности по мере появления новых образов.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от начала к волшебным сценам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пролог, тем сильнее ощущение волшебства и движения от спокойствия к чудесам.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отрывка «У лукоморья…» (А. С. Пушкин)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и сила воображения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поэта соединяет реальность и фантазию, поэтому привычные слова начинают звучать необычно и вызывают яркие зрительные картины.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выступает как проводник в сказочный мир: несколько строк — и читатель уже видит море, дуб, кота и других чудесных персонажей.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литература превращается в искусство образов: она не только сообщает, но и заставляет представлять, переживать и запоминать услышанное.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значение пролога в культуре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узнают с первого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Пролог часто цитируют, потому что он мгновенно вызывает в памяти сказочный мир. В нескольких строках помещаются море, дуб, кот и целая цепочка чудесных персонажей, поэтому текст легко узнаётся даже по одной фразе.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школы и живой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этому отрывку помогают увидеть, как литература хранит народные образы. Для школьников пролог становится первым знакомством с тем, как фольклор входит в классическое произведение и остаётся в памяти надолго.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часть национальной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к поэме показывает не только фантазию автора, но и богатство русской сказочной традиции. Благодаря Пушкину знакомые образы обрели литературную форму и стали частью культурного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старинные слова помогают создать сказочный и торжественный тон пролога.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и выражения в отрывке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делают речь более выразительной и помогают сразу почувствовать атмосферу древней сказки.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пролога «У лукоморья…» А. С. Пушкина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сказка превращается в литературное произведение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от устной традиции к авторскому тексту Пушкина и его дальнейшей жизни в культуре.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выразительные определения и цепочки образов: они помогают представить сказочную картину почти как живую сцену.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средства пролога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эпитеты и повторяющиеся обороты; именно они делают пролог звучным, запоминающимся и музыкальным.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отрывка «У лукоморья…» (А. С. Пушкин)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755" y="2919303"/>
            <a:ext cx="242287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отрывка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Баба-яга, Кащей, русалка и леший сразу показывают, что перед нами мир народной фантазии, где возможно чудо и нарушены обычные правила.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дуб и берег создают пространство, похожее на границу между реальным и волшебным миром. Именно там начинается движение поэтического воображения.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плавное звучание строк помогают не только читать, но и слушать текст. Благодаря этому смысл запоминается легко и естественно.
</a:t>
            </a:r>
            <a:endParaRPr lang="en-US" sz="9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Пролог Пушкина соединяет сказку, народную память и яркий поэтический язык. Он легко запоминается, потому что сразу открывает читателю мир чудес и красоты русского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«У лукоморья» остаётся важным текстом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2026-05-22T13:43:12Z</dcterms:created>
  <dcterms:modified xsi:type="dcterms:W3CDTF">2026-05-22T13:43:12Z</dcterms:modified>
</cp:coreProperties>
</file>