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Subjunctive Mood: Фокус на ключевых идеях и значимости для владения английским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выражает нереальность, желания и гипотезы, расширяя возможности речи.
</a:t>
            </a:r>
            <a:endParaRPr lang="en-US" sz="271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Subjunctive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пришло из индоевропейской грамматической системы, трансформировалось с древнеанглийского и сохраняется в формальном английском через фиксированные выражения и официальные тексты.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грамматическая сущность Subjunctive Mood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Mood — категория, выражающая действие как потенциальное, желаемое или требуемое, а не фактическое или свершившееся.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других наклонений, у Subjunctive отсутствует традиционное временное деление, он концентрируется на модальности, а не на времени действия.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применение характерно для ограниченного круга конструкций, важных для точного выражения гипотез, пожеланий и условий.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использования Subjunctive в английском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в условных предложениях и пожеланиях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грамматическая форма активна в выражениях типа "I wish", "If I were", демонстрируя гипотетическую или желаемую ситуацию. Например, "If I were you" отражает совет или предположение.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 нормативные конструкции с Subjunctive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документах и приказах часто используется Subjunctive, подчёркивая необходимость или обязательность действия. Типичный пример: "It is important that he be present" — формулировка строгого требования.
</a:t>
            </a:r>
            <a:endParaRPr lang="en-US" sz="10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53725"/>
            <a:ext cx="6060571" cy="191621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примеры Subjunctive в английском языке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два основных вида Subjunctive, их применение и характерные примеры, а также пояснение по форме глагола "to be".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сохраняет особые формы, которые помогают выразить модальность и нереальность ситуаций.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 of English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Indicative описывает реальное, фактическое действие или состояние, тогда как subjunctive выражает желаемое, возможное или необходимое, не подтверждённое реальностью.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не изменяет форму глагола в третьем лице единственного числа, в отличие от Indicative, что подчёркивает его особую функцию в языке.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Subjunctive часто сопровождается глаголами советов, пожеланий, требований — «suggest», «wish», «insist», в то время как Indicative используется для простого констатирования.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различий между наклонениями важно для правильного построения сложных предложений и точного выражения мыслей.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vs. Indicative: Главные различия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во втором типе условных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типе Subjunctive выражает маловероятные или гипотетические ситуации в настоящем или будущем, например: "If I were rich, I would travel." Это подчёркивает нереальность условия.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в третьем типе условных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типе Subjunctive используется для выражения невозможных или нереализованных условий в прошлом, например: "If she had been there, we could have helped." Такое употребление важно для передачи сожалений или гипотез.
</a:t>
            </a:r>
            <a:endParaRPr lang="en-US" sz="1191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Subjunctive в условных конструкциях (If-clauses)
</a:t>
            </a:r>
            <a:endParaRPr lang="en-US" sz="29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конструкций, выражающих необходимость или рекомендации, например, «It is necessary that», используется Subjunctive для подчёркивания обязательности действия.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желания и сожаления, таких как «I wish» или «If only», форма Past Subjunctive передаёт нереальность или сожаление по поводу настоящего или будущего.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выражающие настояние или предложение («insist», «recommend», «suggest»), требуют использования инфинитивной формы глагола без -s в третьем лице для подчёркивания субьективности.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и выражения, требующие Subjunctive Mood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официальных документов в США включают формы Subjunctive, что подчёркивает его устойчивость в деловом английском.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 сохраняет Subjunctive как стандарт в официальных текстах, в то время как британский часто заменяет его конструкциями с should.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распространённости Subjunctive Mood в современной литературе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незначительные колебания частоты использования, сохраняя стабильное присутствие в художественных и официальных 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употребления Subjunctive подчёркивает его важность и устойчивость в языковой практике, особенно в американском варианте.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Corpus of Contemporary English (2000–2023)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литературе часто встречается пример: «If I were a bird, I would fly away», подчёркивающий условность и нереальность ситуации с помощью Subjunctive.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деловой коммуникации используется конструкция «The board requires that all members be present», подчёркивая важность и обязательность действия в официальном стиле.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Subjunctive Mood в художественной и деловой литературе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и особенности согласования времён в Subjunctive
</a:t>
            </a:r>
            <a:endParaRPr lang="en-US" sz="2997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глаголов пожелания и условных союзов употребляются формы Past Subjunctive для выражения маловероятных или невозможных событий в настоящем или будущем.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Subjunctive не зависят от времени действия, отражая скорее модальность, а не конкретное временное положение событий.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конструкции с «wish», «if», «as if» требуют несоблюдения обычного согласования времён, что подчёркивает гипотетический характер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Subjunctive в диалогах и юморе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диалоги и комиксы часто используют Subjunctive для передачи иронии или выражения желаний. Например, фраза 'If I were rich...' подчёркивает мечту и нереальность ситуации.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 'was' и 'were' в разговорной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нередко встречается форма 'If I was you', хотя традиционно правильной считается 'If I were you'. Это отражает тенденцию к упрощению и адаптации языка к повседневной коммуникации.
</a:t>
            </a:r>
            <a:endParaRPr lang="en-US" sz="1057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Subjunctive в неформальной и разговорной речи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в английских пословицах и устойчивых выражениях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«If wishes were horses, beggars would ride» подчёркивает невозможность исполнения желаемого с помощью форм Subjunctive.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«God bless you» использует Subjunctive Mood для выражения искреннего пожелания без указания на фактическое действие.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be, should и were усиливают выразительность и эмоциональную окраску конструкций, делая их более ёмкими в культурном контексте.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устойчивые выражения сохранили исторические формы Subjunctive, демонстрируя его роль в английской традиции и литературе.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формы и основные особенности выражения сослагательного наклонения в разных языках с примерами и пояснениями.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разницу в формах, все языки используют сослагательное наклонение для выражения гипотетических и нереальных ситуаций.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справочники и сравнительные грамматики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Subjunctive Mood в английском, французском, немецком и русском языках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ошибки при использовании Subjunctive Mood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употребление «If I was» вместо «If I were» в условных предложениях, что искажает традиционную форму Subjunctive.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делают ошибку, используя настоящую форму глагола после «wish» или «suggest», хотя требуется Subjunctive для выражения желаний и предложений.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Subjunctive после выражений с «must» или «should» приводит к потере нюансов необходимости и обязательности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Subjunctive часто появляется в мюзиклах, фильмах и слоганах, например, знаменитая фраза «If I were a rich man...» из мюзикла ‘Fiddler on the Roof’.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 и цитаты используют Subjunctive для выражения гипотетики и иронии, распространяя элементы грамматической нормы в интернете и рекламе.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Mood в массовой культуре и СМИ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употребления Subjunctive в СМИ и интернете (2020–2023)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публикаций и упоминаний Subjunctive отражает повышенный интерес к грамматической точности и официальному стилю в англоязычных медиа.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популярности Subjunctive соответствует тенденции к формализации языка в академических и новостных источниках.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Trends, лингвистические мониторинги (2020–2023)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666" y="2105694"/>
            <a:ext cx="517045" cy="41363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Subjunctive Mood в глобальной и межкультурной коммуникации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Гипотетические сценарии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Subjunctive облегчает обсуждение возможных ситуаций, важных при межкультурных переговорах и планировании.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вежливости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помогает формулировать вежливые просьбы и рекомендации, что способствует успешному дипломатичному общению в международных средах.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культурных барьеров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употребление способствует лучшему взаимопониманию и уважению различий в речевых нормах разных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7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Subjunctive Mood для учащегося 11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Subjunctive развивает умение выразить сложные мысли, повышает уровень владения языком и открывает доступ к профессиональному и академическому английскому.
</a:t>
            </a:r>
            <a:endParaRPr lang="en-US" sz="271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2026-05-07T23:01:40Z</dcterms:created>
  <dcterms:modified xsi:type="dcterms:W3CDTF">2026-05-07T23:01:40Z</dcterms:modified>
</cp:coreProperties>
</file>