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Жили-были буквы: сказочное путешествие по алфавиту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дружат в алфавите и помогают рождаться словам.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буквы открывают путь к чтению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чтение начинается с букв, слогов и коротких слов. Они помогают услышать речь, прочитать сказку, разгадать загадку и понять смысл написанного.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алфавит: 33 буквы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как на праздничном строе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каждая буква знает своё место. Они стоят по порядку от А до Я, словно вежливые гости, которые заходят в класс один за другим и не толкаются.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помогают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алфавите 33 буквы, и у каждой своя работа. Гласные, согласные, мягкий и твёрдый знаки вместе помогают читать слова, а в первом классе особенно часто встречаются А, О, И, Е, М, Н, Р, С и Т.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книжке и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нужен не только на уроке, но и в словарях, букварях и списках. Когда ребёнок знает порядок букв, ему легче находить слова, сравнивать их и читать тексты без путаницы.
</a:t>
            </a:r>
            <a:endParaRPr lang="en-US" sz="143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— певучие помощники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А, О, У, Ы, Э, И, Е, Ё, Ю, Я делают слово звучным и помогают выделять слоги. Без гласной слово не распадается на удобные части.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гласные помогают читать по слогам: ма-ма, ли-са, ду-б. В коротких словах их особенно хорошо слышно, и чтение становится плавным и спокойным.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начале слова, а также после ь и ъ могут обозначать два звука. Поэтому ель, ёж, юла и яблоко звучат не совсем просто.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буквы — крепкие строители слов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встречаются почти в каждом слове и словно держат его каркас. Благодаря им речь становится чёткой, а похожие слова легче различать при чтении.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бывают твёрдыми и мягкими. Мягкость часто слышится рядом с буквами Е, Ё, И, Ю, Я или с мягким знаком, который подсказывает правильное произношение.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слова: мак — мяч, лук — люк, нос — нёс. Одна буква меняет звучание слова, и смысл сразу становится другим.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звук: не всегда одно и то же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знак, который мы видим в книге, тетради или на доске. Она помогает записывать речь и хранить слова, чтобы их можно было прочитать позже.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 письме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мы слышим и произносим. Некоторые буквы, например Е, Ё, Ю, Я в начале слова, могут передавать сразу два звука: [йэ], [йо], [йу], [йа].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речи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мягкий и твёрдый 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обозначает звук, но показывает, что согласный перед ним читается мягко. Так слова конь, день и соль звучат правильно и понятно.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имеет собственного звука. Он разделяет согласный и гласную, чтобы слово читалось без спешки и без слияния лишних звуков.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подъезд, объявление и съезд твёрдый знак помогает увидеть границу между частями слова. Это маленький знак, но очень важный помощник.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ь и ъ похожи на подсказчиков. Они не шумят, а тихо помогают читать аккуратно, точно и без смешных ошибок.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рождается из букв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услышанного звука к записанному слову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75" y="3789450"/>
            <a:ext cx="891000" cy="71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находить слова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и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6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букв нужен в книгах, где слова расположены по алфавиту. Так проще быстро найти нужное слово и не листать страницы наугад.
</a:t>
            </a:r>
            <a:endParaRPr lang="en-US" sz="1635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без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учеников или названий порядок букв помогает понять, кто стоит раньше, а кто позже. Это удобно и для чтения, и для проверки.
</a:t>
            </a:r>
            <a:endParaRPr lang="en-US" sz="1652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полке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ориентироваться в надписях на обложках и корешках. Когда буквы идут по порядку, искать нужную книгу становится гораздо проще.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и строчные буквы
</a:t>
            </a:r>
            <a:endParaRPr lang="en-US" sz="2095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нужна в начале предложения и в собственных именах: Маша, Москва, Волга. Она сразу показывает, что слово особенное и требует внимания при чтении.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Строчные буквы пишутся в обычных словах внутри текста. Если помнить это правило, письмо становится аккуратным, а читать имена, клички и названия гораздо легче.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и клички животных начинаются с заглавной буквы, потому что это особые слова. Так легче сразу понять, кого именно называют в тексте.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рек и других географических объектов тоже пишутся с большой буквы. Это помогает не перепутать их с обычными словами и читать внимательнее.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такие слова встречаются очень часто: Оля, Петя, Шарик, Казань, Нева. Большая буква словно показывает: перед нами важное имя или название.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названия пишутся с большой буквы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маленький шаг к чтению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помогает делить слово на удобные части. В каждом слоге обязательно есть одна гласная буква, поэтому читать и произносить слово становится легче.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часто состоят из одного или двух слогов, а длинные — из трёх и больше. Так ребёнок учится читать спокойно, без спешки и путаницы.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слогов знакомы каждому первокласснику: ма-ма, ли-са, ко-ро-ва, бе-рё-за. Когда слово звучит по частям, его проще услышать, увидеть и правильно прочитать.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буквы оживают в стихах и играх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буквы и звуки любят повторяться, поэтому строки звучат легко и запоминаются быстро. Рифма делает текст похожим на маленькую песенку, а читать её особенно приятно вслух.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как весёлая дорожка
</a:t>
            </a:r>
            <a:endParaRPr lang="en-US" sz="1494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буквы помогают спрятать ответ, а потом аккуратно его подсказать. Чем внимательнее ребёнок слушает звуки и смотрит на слова, тем быстрее находит разгадку и радуется своему открытию.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прячет ответ в буквах
</a:t>
            </a:r>
            <a:endParaRPr lang="en-US" sz="1422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будто играют с буквами и звуками в догонялки. Сначала они смешат, потом заставляют говорить чётче, а после нескольких попыток становятся настоящей победой для маленького чтеца.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тренирует язык
</a:t>
            </a:r>
            <a:endParaRPr lang="en-US" sz="1442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букв не было бы книг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складываются в слова, а слова — в сказки, рассказы, стихи и учебники. Без них не получилось бы сохранить интересные истории для чтения.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передать мысль так, чтобы её можно было прочитать не один раз. Сегодня написал — завтра снова открыл и вспомнил всё, что хотел сказать.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нужны не только в книгах, но и в записках, открытках, объявлениях и школьных тетрадях. Даже короткая надпись может сообщить важную и полезную информацию.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узнаёт буквы и соединяет их в слова, перед ним открывается целый мир литературы. Это как волшебный ключ к знаниям, сказкам и новым открытиям.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75" y="1376750"/>
            <a:ext cx="32745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03133"/>
            <a:ext cx="677400" cy="6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231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1813" y="1376750"/>
            <a:ext cx="491175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легко перепутать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и Й
</a:t>
            </a:r>
            <a:pPr algn="l" indent="0" marL="0">
              <a:lnSpc>
                <a:spcPct val="100000"/>
              </a:lnSpc>
              <a:buNone/>
            </a:pPr>
            <a:r>
              <a:rPr lang="en-US" sz="16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похожи по форме, но у них разное значение в слове. Внимательное чтение по слогам помогает заметить отличие и не ошибиться.
</a:t>
            </a:r>
            <a:endParaRPr lang="en-US" sz="1626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 и Ё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буквы знакомы с первого класса, но точки над Ё нельзя забывать. Если смотреть на слово целиком, различить их становится намного легче.
</a:t>
            </a:r>
            <a:endParaRPr lang="en-US" sz="160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 и Щ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похожи широкими линиями и требуют аккуратного взгляда. Полезно сравнивать соседние буквы в слове, чтобы прочитать его без путаницы.
</a:t>
            </a:r>
            <a:endParaRPr lang="en-US" sz="1522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 и В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очертаниям буквы легко перепутать, если читать слишком быстро. Медленное чтение и внимание к каждой детали помогают выбрать правильную букву.
</a:t>
            </a:r>
            <a:endParaRPr lang="en-US" sz="155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буквы встречаются каждый день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встречаются на вывесках, ценниках и табличках с названиями улиц. Ребёнок идёт по знакомому месту и вдруг начинает читать мир вокруг, как открытую книгу.
</a:t>
            </a:r>
            <a:endParaRPr lang="en-US" sz="143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 упаковках и тетрадях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коробках, банках, тетрадях и учебниках тоже живут буквы. Они подсказывают, что лежит в шкафу, как называется вещь и какой предмет нужен для урока.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и на клавиатуре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можно увидеть даже на клавиатуре, телефоне и компьютере. Когда ребёнок печатает или читает короткое сообщение, он понимает: буквы умеют путешествовать не только по книгам.
</a:t>
            </a:r>
            <a:endParaRPr lang="en-US" sz="143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слова без ошибок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первоклассник может шаг за шагом проверить слово и прочитать его увереннее.
</a:t>
            </a:r>
            <a:endParaRPr lang="en-US" sz="1346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1488" y="1317313"/>
            <a:ext cx="54637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буквами на уроке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букву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знакомую букву в словах, на карточках и в коротком тексте. Такая игра тренирует внимание и помогает запоминать форму букв без скуки.
</a:t>
            </a:r>
            <a:endParaRPr lang="en-US" sz="142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буквы можно собрать как маленький пазл. Когда слово получается правильно, ребёнок видит, как из частей рождается понятное и звучное целое.
</a:t>
            </a:r>
            <a:endParaRPr lang="en-US" sz="1466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рифму
</a:t>
            </a:r>
            <a:pPr algn="ctr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рифмы превращает чтение в весёлую игру со звуками. Ребёнок слышит, как слова похожи друг на друга, и лучше запоминает их звучание.
</a:t>
            </a:r>
            <a:endParaRPr lang="en-US" sz="1568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Разгадай загадку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загадки и ребусы заставляют думать, слушать и сравнивать буквы. Ответ находится не сразу, зато радость от него получается особенно большой.
</a:t>
            </a:r>
            <a:endParaRPr lang="en-US" sz="151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умеют очень многое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соединяются в слова, устная речь становится записанной. Тогда можно прочитать то же самое снова и снова, не полагаясь только на память.
</a:t>
            </a:r>
            <a:endParaRPr lang="en-US" sz="171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превращают речь в текст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букв люди пишут имена, пожелания, рассказы и даже короткие записки. Так мысли путешествуют через время и остаются понятными другим.
</a:t>
            </a:r>
            <a:endParaRPr lang="en-US" sz="1712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сохраняют мысли и истории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— маленькие герои больших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32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буквы помогают читать, писать и понимать мир вокруг. Каждая из них важна, а вместе они создают сказки, стихи и знания, которые открывают дорогу в мир литературы.
</a:t>
            </a:r>
            <a:endParaRPr lang="en-US" sz="33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2026-05-23T22:36:03Z</dcterms:created>
  <dcterms:modified xsi:type="dcterms:W3CDTF">2026-05-23T22:36:03Z</dcterms:modified>
</cp:coreProperties>
</file>