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jpe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Wrong Side of the Law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причины, последствия и ответственность в теме crime and punishment.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crime and justice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развивает словарь, чтение, аргументацию и умение обсуждать моральный выбор на английском языке. Для 10 класса она особенно важна, потому что помогает говорить о подростковых рисках, цифровой безопасности и личной ответственности уверенно и точно.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правонарушений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crime, offence, lawbreaker, thief, burglar, fraud и robbery задают базовый словарь темы и позволяют различать виды правонарушений, а также точно описывать участников и характер нарушения.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существительные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illegal, guilty, innocent, violent, dangerous, responsible и lawful делают высказывания более точными и помогают строить аргументы на уровне, подходящем для 10 класса.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характеристики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vandalism, shoplifting, cybercrime, violence и suspicious удобны для обсуждения школьных, уличных и цифровых ситуаций, где важно различать факт, мотив и степень опасности.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правонарушений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pay a fine, community service, punishment и sentence нужна для описания реакции системы на нарушение, а также для сравнения мягких и более строгих мер.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и последствия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break the law, commit a crime, be charged with, go to court, be found guilty и serve a sentence помогают говорить не только о поступке, но и о правовом процессе.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 процедуры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причин, по которым люди нарушают закон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правонарушение редко возникает по одной причине: обычно на него влияет сочетание внешнего давления и личного состояния.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уязвимыми выглядят давление группы, стресс и импульсивность: именно они чаще всего запускают цепочку ошибок.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урока, без статистических данных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Подростковые риски: первые нарушения и их визуальные признаки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464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Truancy и регулярное нарушение школьных правил часто становятся первым сигналом, что подросток теряет контроль над поведением или перестаёт воспринимать последствия своих действий.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64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Пропуски и игнор правил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71856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круга общения, скрытность, агрессия и равнодушие к правилам часто сопровождают первые нарушения и помогают вовремя заметить проблему.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1856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риска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499843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оскорбительного контента в сети показывает, что последствия возникают не только в школе, но и в онлайн-среде, где всё быстро сохраняется и распространяется.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499843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след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3813612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Bullying часто связан с желанием доминировать в группе и казаться сильнее. В таких ситуациях особенно важны supervision, support и раннее вмешательство взрослых.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13612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 и давление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2130021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Кражи, graffiti и damage могут выглядеть незначительно, но именно с них нередко начинается привыкание к нарушению границ и снижению ответственности.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30021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проступки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18940"/>
            <a:ext cx="4417500" cy="2527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Crime and punishment: виды нарушений и последствия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offences связаны с конкретными последствиями и лексикой для обсуждения правовых ситуаций на английском языке.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нарушение может повлечь официальные меры и долгий след в биографии, особенно если есть вред другим людям.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по теме crime and punishment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преступлений как языковой материал для анализа
</a:t>
            </a:r>
            <a:endParaRPr lang="en-US" sz="2043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Криминальные отчёты обычно делят информацию на имущественные, насильственные, наркотические и цифровые правонарушения. Такая структура помогает сравнивать группы преступлений и описывать их без лишней сложности.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данных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Cybercrime особенно важно обсуждать отдельно, потому что phishing, hacking, identity theft, online fraud и account takeover затрагивают повседневную жизнь подростков и их цифровую безопасность.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риски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increase, decrease, trend, rate, percentage, report, data и pattern позволяют строить точные описания статистики, не перегружая речь сложными формулировками.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тенденций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становится полезной не сама по себе, а тогда, когда учащиеся умеют объяснить, что именно меняется, почему это происходит и какие выводы можно сделать.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анализа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импульса к ответственности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стресс, группа и повторение постепенно усиливают нарушение.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87226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несовершеннолетних: правовой и школьный контекст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контекст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важно различать punishment и correction: первое связано с санкцией, второе — с изменением поведения. Такой подход делает реакцию более справедливой и полезной.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обстоятельства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несовершеннолетних обычно зависит от возраста, тяжести поступка, намерения и обстоятельств. Поэтому правовая оценка для подростка не копирует взрослую модель автоматически.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повторов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семьёй, наставником, психологом и школьной средой помогает подростку понять последствия и сформировать более устойчивые привычки, связанные с самоконтролем и ответственностью.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воздействия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системах могут применяться fines, community service, probation и educational measures. Их задача — не только наказать, но и снизить риск повторного нарушения.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правонарушения для подростка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часто проявляются не сразу: сначала меняются отношения и самооценка, а затем возникают более долгие ограничения в учёбе, работе и социальной среде.
</a:t>
            </a:r>
            <a:endParaRPr lang="en-US" sz="1418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серьёзнее нарушение, тем шире его эффект: он затрагивает и эмоции, и будущие возможности, и репутацию подростка.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урока; не статистические данные
</a:t>
            </a:r>
            <a:endParaRPr lang="en-US" sz="11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Жертва и общественный ущерб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Разбитое окно у школы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вечернего вандализма двор школы выглядит пустым и тревожным: разбито окно, вокруг — следы осколков, рядом стоит полицейская лента. Для ученика это может быть «шуткой», но для школы — расходы на ремонт, проверку камер и разговоры со свидетелями.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после кражи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маленьком магазине продавец пересчитывает недостающий товар и просматривает запись с камеры. Потеря кажется незначительной, однако за ней стоят убытки, визит полиции и время, которое уходит на заявление, опрос и оформление материалов.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Свидетельство вместо тишины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кабинете следователя подросток, ставший свидетелем, вспоминает детали конфликта и отвечает на вопросы. Такая сцена показывает, что правонарушение затрагивает не только нарушителя: свидетели испытывают стресс, семьи переживают, а местное сообщество теряет чувство безопасности.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256056"/>
            <a:ext cx="4417500" cy="2052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Законные и незаконные способы решения конфликтов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ситуация может привести либо к безопасному решению, либо к эскалации и наказанию.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Законные действия снижают риск дальнейшего вреда, а незаконные почти всегда усиливают конфликт и ведут к санкциям.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и базовые нормы правового поведения; обобщение для урока английского языка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9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7125" y="1788155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46100" y="3336954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23275" y="3386274"/>
            <a:ext cx="493200" cy="3945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Киберпреступность как часть современного правонарушения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Phishing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Поддельные письма и страницы убеждают пользователя раскрыть пароль или банковские данные. Опасность усиливается, когда подросток не замечает suspicious link и быстро вводит личную информацию.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пароля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password security начинается с уникальных паролей, двухфакторной защиты и осторожности в сети. Privacy settings помогают ограничить доступ к личным данным и снизить риск account fraud.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Кража личности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Identity theft и account fraud часто используют чужие фото, имена и платёжные данные. Подросткам важно помнить, что сообщения, login records и payment history могут подтвердить источник нарушения.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Hacking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Взлом аккаунтов позволяет читать сообщения, менять настройки и использовать чужую учётную запись без согласия. Даже краткий доступ оставляет digital footprint и может стать доказательством нарушения.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Оскорбления, угрозы и травля в сети быстро распространяются через сообщения, скриншоты и пересылки. Важно не отвечать агрессией, а фиксировать факты и report abuse.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правонарушений: какие меры работают лучше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начинается поддержка, тем выше шанс предотвратить рискованное поведение и закрепить полезную routine.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эффект дают не разовые меры, а сочетание поддержки взрослых, занятости после уроков и ясных правил поведения.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профилактики правонарушений для школьного курса
</a:t>
            </a:r>
            <a:endParaRPr lang="en-US" sz="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 в предупреждении нарушений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rules и behaviour code создают понятные границы. Когда требования прозрачны, ученикам легче выбирать respectful behaviour и заранее понимать последствия нарушения.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правила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Lessons on digital citizenship формируют осторожность в сети, уважение к приватности и умение не распространять harmful content. Это важная часть prevention.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первой видит тревожные признаки: прогулы, падение успеваемости, конфликтность и отказ от общения. Supervision помогает вовремя направить ученика к помощи.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сигналами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Peer mediation и restorative practices учат обсуждать ущерб, слушать другую сторону и искать conflict resolution. Это снижает вероятность повторной враждебности.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Примирение вместо наказания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Counselling services и беседа с доверенным взрослым помогают заметить стресс, агрессию или изоляцию. Раннее intervention часто предотвращает более серьёзный конфликт.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разговор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маршрут после нарушения закона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система проверяет факты, определяет ответственность и организует последующую коррекцию поведения, особенно у несовершеннолетних.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688" y="1245250"/>
            <a:ext cx="1894829" cy="17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5511" y="1245250"/>
            <a:ext cx="1894829" cy="1768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5511" y="3017425"/>
            <a:ext cx="1894829" cy="1768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романтизация преступности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Сериалы нередко превращают rule-breaker в привлекательного персонажа, который всегда выходит сухим из воды. Такая glamour-картинка может быть misleading image: в реальности незаконные действия ведут к investigation, punishment и утрате будущих возможностей.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 «крутого нарушителя»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телефона герой выглядит уверенным и свободным, будто нарушение правил приносит успех и уважение. Но за эффектной подачей часто скрываются violence, loss of trust и разрушенные планы, о которых медиа говорят гораздо реже.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экран и скрытая цена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ярким экраном лежит официальный полицейский документ или материалы суда, и контраст становится очевидным. Там, где медиа создают stereotype, закон напоминает о responsibility, последствиях и о том, что reality намного серьёзнее.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против легенды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по теме law and crime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ключевые слова с их значением и коротким учебным примером.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образуют единую смысловую сеть: от нарушения и доказательств до суда и решения о виновности.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правовая и учебная лексика для урока английского языка
</a:t>
            </a:r>
            <a:endParaRPr lang="en-US" sz="10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выйти из круга нарушений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 — поддержка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взрослый, который выслушивает без осуждения, помогает остановить рискованное поведение и подобрать безопасный план действий.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этап — новая среда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важны спорт, волонтёрство, кружки и другие занятия, которые заменяют случайные компании и создают routine и engagement.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восстановление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self-control, communication skills и ответственным выбором помогает rebuild trust, seek support и сделать действительно a fresh start.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закон, выбор и ответственность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The wrong side of the law показывает, что закон — это не абстракция, а ежедневный выбор между импульсом, ответственностью и уважением к другим. Понимание этой лексики помогает говорить о реальных рисках и последствиях.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2026-05-31T16:12:13Z</dcterms:created>
  <dcterms:modified xsi:type="dcterms:W3CDTF">2026-05-31T16:12:13Z</dcterms:modified>
</cp:coreProperties>
</file>