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строение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до организмов: уровни строения в растениях, животных и бактериях.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строение живых организмов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раскрывает, как растения, животные и человек функционируют. Знание биологии помогает создавать лекарства, улучшать сельское хозяйство и лечить болезни.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одноклеточных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такие как бактерии и амёбы, состоят из одной клетки, выполняющей все жизненные функции. Эти маленькие существа демонстрируют удивительные способности к выживанию и адаптации.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 их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растения, животные и человек образованы множеством клеток, которые специализируются и работают сообща. Это сотрудничество обеспечивает разнообразные функции и сложное строение.
</a:t>
            </a:r>
            <a:endParaRPr lang="en-US" sz="1488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строительный блок жизни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имеют удлинённую форму, что позволяет им эффективно сокращаться и обеспечивать движение тела.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с многочисленными отростками способны быстро передавать сигналы между различными частями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округлой формы служат для хранения энергии и помогают поддерживать теплоизоляцию.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содержится около 200 различных типов клеток, каждая выполняет особые задачи для поддержания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и их специфические функции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животной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окружает клетку, регулируя обмен веществ с окружением. Цитоплазма содержит органоиды, отвечающие за жизненные процессы. Ядро контролирует деятельность клетки и хранит генетическую информацию.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 и хлоропластов, что отличает их от растительных клеток. Митохондрии обеспечивают энергией, необходимой для всех функций клетки.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растительной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плотную клеточную стенку из целлюлозы, придающую форму и защиту. Крупная вакуоль выполняет функцию хранения воды и питательных веществ.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зелёный пигмент хлорофилл, который обеспечивает фотосинтез — процесс получения энергии из света, характерный для растений.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endParaRPr lang="en-US" sz="1503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компоненты
</a:t>
            </a:r>
            <a:endParaRPr lang="en-US" sz="14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растительной и животной клеток
</a:t>
            </a:r>
            <a:endParaRPr lang="en-US" sz="204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отличия растительных и животных клеток представлены в таблице ниже.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способны к фотосинтезу и имеют более жёсткую структуру для защиты и поддержки.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оформленного ядра, их ДНК свободно располагается в цитоплазме, что отличает их от эукариот.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бактерий присутствуют клеточная стенка и мембрана, а для передвижения иногда служат жгутики, обеспечивая активность в окружающей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8641" y="1295150"/>
            <a:ext cx="439969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у животных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защитные покровы тела и выстилает внутренние органы, выполняет барьерные функции для организма.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сокращающихся клеток, позволяющих организму двигаться и обеспечивать работу внутренних органов.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электрические сигналы и координирует действия организма через нейроны с длинными отростками.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поддержку и связь между разными частями тела, включая кости, хрящи и кровь.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ctr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видно, что эпителиальные клетки плотно прилегают друг к другу, формируя сплошной слой, например, кожу или слизистые оболочки.
</a:t>
            </a:r>
            <a:endParaRPr lang="en-US" sz="149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имеют продолговатую форму и способны к сокращению, что видно по их структуре и расположению в пучках.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ctr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характеризуются длинными отростками, которые передают нервные импульсы быстро между различными частями организма.
</a:t>
            </a:r>
            <a:endParaRPr lang="en-US" sz="1511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тканей под микроскопом
</a:t>
            </a:r>
            <a:endParaRPr lang="en-US" sz="28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организации живых существ
</a:t>
            </a:r>
            <a:endParaRPr lang="en-US" sz="287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структуры добавляет новые свойства, обеспечивая специализированные функции, усиливая жизнеспособность организма.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клетки к организму демонстрирует усложнение и объединение функций для поддержания жизни.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под редакцией И.И. Иванова,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и его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желудок, кишечник и другие органы, обеспечивающие расщепление и усвоение пищи для получения энергии и веществ, необходимых для жизнедеятельности организма.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— обеспечение кислородом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дыхательные пути обеспечивают поступление кислорода в кровь и удаление углекислого газа, поддерживая обмен веществ и здоровье клеток всего организма.
</a:t>
            </a:r>
            <a:endParaRPr lang="en-US" sz="14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прокачивают кровь по организму, доставляя кислород, питательные вещества и удаляя продукты обмена, обеспечивая жизнедеятельность тканей и органов.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их функции у животных
</a:t>
            </a:r>
            <a:endParaRPr lang="en-US" sz="24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отвечает за поглощение воды и минеральных веществ из почвы, обеспечивая жизнеспособность растения на длительный период.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играет роль проводника воды и питательных веществ, а также поддерживает крону растения, обеспечивая его устойчивость.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основные органы фотосинтеза, преобразующие свет в энергию, необходимую для роста и развития растения.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служат для размножения, привлекая опылителей и обеспечивая образование семян для продолжения рода.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растительных органов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сердце и сосуды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отвечает за транспортировку крови, обеспечивая клетки кислородом и питательными веществами, а также удаление продуктов распада. Сердце работает как насос, обеспечивая непрерывное кровообращение.
</a:t>
            </a:r>
            <a:endParaRPr lang="en-US" sz="1152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— энергия для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перерабатывают пищу, расщепляют её и всасывают необходимые вещества, поддерживая работу органов и обеспечивая тело энергией.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координация и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функции тела, передавая сигналы между органами и отвечая за реакции на внешние и внутренние раздражители, обеспечивая согласованную работу организма.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человека и их функции
</a:t>
            </a:r>
            <a:endParaRPr lang="en-US" sz="26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пищеварительной системе человека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2023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строением и функциями органов
</a:t>
            </a:r>
            <a:endParaRPr lang="en-US" sz="235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лёгких увеличивают площадь поверхности для эффективного газообмена между воздухом и кровью.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имеют вытянутую форму, что способствует сильному сокращению и движению частей тела.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кожи служит барьером, защищая организм от воздействия внешней среды и предотвращая потерю влаги.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25" y="907076"/>
            <a:ext cx="2032500" cy="1921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625" y="906716"/>
            <a:ext cx="2063100" cy="19220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4875" y="906716"/>
            <a:ext cx="2063100" cy="19220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150" y="906716"/>
            <a:ext cx="2063100" cy="19220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02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
</a:t>
            </a:r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форму тела, уменьшающую сопротивление воды, что облегчает плавание и позволяет быстро маневрировать в водной среде.
</a:t>
            </a:r>
            <a:endParaRPr lang="en-US" sz="1444" dirty="0"/>
          </a:p>
        </p:txBody>
      </p:sp>
      <p:sp>
        <p:nvSpPr>
          <p:cNvPr id="9" name="Text 1"/>
          <p:cNvSpPr txBox="1"/>
          <p:nvPr/>
        </p:nvSpPr>
        <p:spPr>
          <a:xfrm>
            <a:off x="2508300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кости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полые и прочные кости, позволяющие снизить вес тела для облегчения полёта и увеличения маневренности.
</a:t>
            </a:r>
            <a:endParaRPr lang="en-US" sz="1469" dirty="0"/>
          </a:p>
        </p:txBody>
      </p:sp>
      <p:sp>
        <p:nvSpPr>
          <p:cNvPr id="10" name="Text 2"/>
          <p:cNvSpPr txBox="1"/>
          <p:nvPr/>
        </p:nvSpPr>
        <p:spPr>
          <a:xfrm>
            <a:off x="464357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стебель кактусов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воду в толстых стеблях, что помогает им выживать в засушливых условиях пустыни.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6778850" y="2918587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иголки северных хвойных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деревьев узкие игольчатые листья уменьшают испарение воды, защищая растения от сухости и холода в северных регионах.
</a:t>
            </a:r>
            <a:endParaRPr lang="en-US" sz="1331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строении животных и растений
</a:t>
            </a:r>
            <a:endParaRPr lang="en-US" sz="24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крыльев у древних насекомых значительно повысило их мобильность и распространение в разнообразных средах.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многоклеточных организмов с специализированными органами способствовало формированию сложных экосистем.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клеток и тканей обеспечивает высокую приспособленность видов к изменяющимся условиям окружающей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строения в эволюции живых организмов
</a:t>
            </a:r>
            <a:endParaRPr lang="en-US" sz="28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генная инженерия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структуре клеток позволяют создавать методы клонирования и генетической модификации, открывая новые возможности в медицине и сельском хозяйстве.
</a:t>
            </a:r>
            <a:endParaRPr lang="en-US" sz="1303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органов в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знания о строении тканей для создания искусственных органов, способных заменить повреждённые, что спасает жизни пациентов.
</a:t>
            </a:r>
            <a:endParaRPr lang="en-US" sz="1389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сортов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растений помогает учёным выводить сорта, устойчивые к вредителям и болезням, повышая урожайность и качество продукции.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строении живых организмов
</a:t>
            </a:r>
            <a:endParaRPr lang="en-US" sz="1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живых организмов — основа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уровни организации объясняют функции организмов, открывая пути для развития медицины, биотехнологий и устойчивого взаимодействия с природой.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2026-05-08T14:38:55Z</dcterms:created>
  <dcterms:modified xsi:type="dcterms:W3CDTF">2026-05-08T14:38:55Z</dcterms:modified>
</cp:coreProperties>
</file>