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Сöскöлбу: необычное слово из родного языка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слово, которое хочется рассмотреть и разгадать.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слова: маленькие загадки родного языка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слова встречаются в сказках, песнях и рассказах старших. Они помогают понять, как говорили раньше, что ценили люди и как язык хранит память о месте и семье.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48953"/>
            <a:ext cx="464400" cy="4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9504" y="1034740"/>
            <a:ext cx="3483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слово Сöскöлбу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слышится редкое сочетание звуков, которое сразу выделяет его среди привычных слов. Оно звучит мягко и немного загадочно, будто приглашает прислушаться внимательнее.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звук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звучание легко запоминается, потому что отличается от знакомых слов. Оно оставляет впечатление короткой сказки, в которой каждая буква будто имеет свой характер.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Слово-открытие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«ö» делает слово особенно заметным. Она как маленькая языковая подсказка: перед нами не обычное слово, а часть живой и самобытной речи.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буква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или девочка в тёплой одежде замечает странное слово в книге и удивлённо останавливается. Рядом сверкают лёд и звёзды, а вокруг — тишина и чистый воздух. Этот образ помогает почувствовать, что слово хранит маленькое открытие.
</a:t>
            </a:r>
            <a:endParaRPr lang="en-US" sz="1204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Ребёнок, который нашёл необычное слово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Сöскöлбу легко представить на фоне светлого зимнего дня. Белый снег, узоры на поверхности, тихий лес и ясное небо помогают создать спокойный образ. Такой пейзаж делает слово тёплым и запоминающимся, как добрый зимний секрет.
</a:t>
            </a:r>
            <a:endParaRPr lang="en-US" sz="1186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день и тихий лес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образ, который оно вызывает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слова часто живут в устной речи: их можно услышать в сказках, семейных историях, песнях и разговорах старших людей, которые помнят старые названия.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такое слово сохраняется только в одном селе, районе или даже в нескольких семьях. Оно остаётся как след прежней жизни и местного говорения.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редкие слова связаны с природой, бытом, обычаями и предметами, которые были важны людям раньше. По ним можно многое узнать о жизни края.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редкие слова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50" y="175685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2325" y="1756250"/>
            <a:ext cx="410550" cy="46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350" y="1803650"/>
            <a:ext cx="468000" cy="37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может значить слово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часто становится понятнее, если рядом есть названия предметов, мест или действий. Контекст подсказывает, о чём идёт речь, и помогает не теряться.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соседние слова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показывает, как слово пишется, произносится и что означает. Это надёжная подсказка, когда хочется узнать значение точно, а не угадывать.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 словарю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родители и старшие могут знать местную речь и объяснить редкое слово. Их рассказ помогает понять слово правильно и не перепутать его смысл.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Спрашиваем взрослых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книге или сказке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редкое слово встречается в сказке или рассказе, оно часто связано с природой, героем или чудесным событием. Тогда текст становится особенно живым и интересным для чтения.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с открытой книгой, снежным пейзажем и внимательным ребёнком помогает заметить необычное слово. Так чтение превращается в маленькое расследование, а не просто в урок.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слова берегут память о старых предметах, занятиях и названиях, которыми пользовались люди много лет назад. Это как маленькие следы истории в речи.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исчезает, вместе с ним уходит часть знаний о жизни народа. Поэтому важно записывать и передавать такие слова дальше, чтобы они не потерялись.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редкие слова, мы сохраняем богатство языка. Он становится полнее, интереснее и ближе к прошлому, которое важно помнить и понимать.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слова сохраняют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слова с культурой народа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редкие слова можно узнать, какая одежда была привычной, какие предметы использовали люди и как они называли вещи вокруг себя. Язык хранит такие детали очень бережно.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рассказывают о еде, играх и праздниках. По ним видно, чем радовались люди и что было важным в повседневной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Сöскöлбу тоже может быть частью этой памяти. Даже одно редкое слово напоминает, что культура живёт не только в книгах, но и в речи людей.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также связаны с природой родного края: лесом, снегом, рекой, животными и временем года. Они помогают представить место, где живёт язык.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287" y="2943103"/>
            <a:ext cx="2902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интересно разгадывать необычные слова
</a:t>
            </a:r>
            <a:endParaRPr lang="en-US" sz="2329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слово сразу привлекает взгляд. Его хочется прочитать ещё раз, заметить каждую букву и понять, чем оно отличается от обычных слов.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рассмотреть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повторяет редкое слово, он лучше его запоминает. Это полезно и для речи, и для внимания, и для аккуратного чтения.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Тренируется память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слова вызывают любопытство: откуда они взялись, что означают и где их используют. Вопросы помогают узнавать язык глубже и не скучать.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вопросы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есть загадочное слово, хочется читать дальше и искать подсказки. Так книга превращается в интересное открытие, а не просто в страницу с буквами.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увлекательнее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слова подходят светлые холодные оттенки: голубой, белый, серебристый. Они напоминают о снеге, льде и ясном зимнем воздухе. Такой фон делает образ спокойным и ясным.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краски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узоры, звёзды и тёмный лес добавляют немного тайны. В таком окружении редкое слово кажется добрым и понятным, словно тихая сказка для младших школьников.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волшебство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тишина северного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слово способно рассказать о людях, месте и традициях. Через него мы замечаем, как язык хранит следы жизни многих поколений.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родного языка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открыть разговор о родном крае, его памяти и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похожие слова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дети смотрят, есть ли слово в словаре. Это помогает проверить написание, значение и возможные варианты употребления.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поиск в словарях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встречается в тексте, рядом ищут подсказки. По героям, месту и событиям легче понять, о чём идёт речь.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чтение сказок и рассказов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разговор со старшими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 и речь людей из родного края дают важные объяснения. Так становится видно, как слово живёт в памяти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карта родного края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карте можно отметить село, реку или северный район, где слово звучит особенно узнаваемо. Тогда оно перестаёт быть просто записью в тетради и становится частью живого места.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Рядом с картой хорошо работают изображения леса, тундры, снега и озера. Они помогают представить, в какой природе выросло это слово и почему оно сохранилось именно там.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называть редкое слово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Оно может обозначать предмет из быта, который был хорошо известен людям раньше. Тогда слово помогает увидеть, как они жили и чем пользовались каждый день.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Иногда редкое слово называет явление природы: ветер, снег, лёд, тишину или другое состояние. В таких словах особенно хорошо слышится связь языка с окружающим миром.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разных местах одно и то же слово может иметь свой смысл. Поэтому важно проверять значение по надёжному источнику, чтобы не перепутать смысл.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Бывает, что слово связано с действием, чувством или поступком героя. Тогда оно делает речь точнее и помогает лучше представить настроение рассказа или сказки.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Записывать редкое слово нужно очень внимательно, сохраняя каждую букву и его звучание. Одна неточность может изменить смысл и сделать слово чужим.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бережно обращаться со словом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Употреблять его следует только в том значении, которое подтверждено словарём, рассказом старших или учебным материалом. Так мы не искажаем смысл и не теряем доверие к слову.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значение неясно, лучше спросить учителя или взрослого, знакомого с местной речью. Это помогает уважительно относиться к языку и не делать поспешных выводов.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к необычному слову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нарисовала снежный лес, звёзды и маленького ребёнка в тёплой шапке. В уголке рисунка она аккуратно подписала Сöскöлбу. Слово сразу стало похожим на часть зимней сказки, а не на загадку из учебника.
</a:t>
            </a:r>
            <a:endParaRPr lang="en-US" sz="1193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Мини-книжка о слове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Вова сделал маленькую книжку из нескольких листов. На первой странице он написал слово, на следующей — добавил снежинку, карандаш и короткое пояснение. Теперь редкое слово можно не только прочитать, но и сохранить в своей работе.
</a:t>
            </a:r>
            <a:endParaRPr lang="en-US" sz="1099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редкое слово появляется в школьной работе
</a:t>
            </a:r>
            <a:endParaRPr lang="en-US" sz="26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Дети замечают, что в языке есть необычные звуки и буквы. Они учатся вслушиваться в слово, как в маленькую мелодию, и замечать его особое звучание.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Редкое слово знакомит с традициями и памятью семьи. Оно показывает, что старшие люди передают знания не только через рассказы, но и через привычные слова родного края.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Такое слово учит задавать вопросы и искать ответы. Ребёнок понимает: язык полон сокровищ, и каждое из них имеет свой характер и своё место.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узнают дети через одно слово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мысли о слове Сöскöлбу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Сöскöлбу выделяется необычным звучанием и написанием. Именно поэтому оно легко запоминается и вызывает интерес у тех, кто слышит его впервые.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Это слово связано не только со звуками, но и с памятью о родной речи. Через такие названия люди сохраняют следы своей истории и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Такие слова важно не терять. Если их замечать, записывать и уважать, они продолжают жить в книгах, рассказах, школьных проектах и семейной памяти.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Редкие слова помогают увидеть красоту местного языка. Они делают речь богаче, точнее и интереснее, особенно когда их объясняют бережно и понятно.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Сöскöлбу напоминает, что даже одно редкое слово может соединить язык, историю и образ родного края. Когда мы бережно относимся к таким словам, родная речь становится ближе и живее.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запомнить Сöскöлбу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2026-05-21T11:53:45Z</dcterms:created>
  <dcterms:modified xsi:type="dcterms:W3CDTF">2026-05-21T11:53:45Z</dcterms:modified>
</cp:coreProperties>
</file>