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климата: почему в течение года погода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Земля задаёт ритм смены сезонов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климата показывает, как и почему в течение года закономерно меняются температура, осадки, длина дня и состояние природы. Эта тема помогает понять климатические пояса Земли и особенности природных зон.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«Сезонность климата»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23,5°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такой наклон земной оси меняет угол падения солнечных лучей и приводит к смене сезонов.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географии для 8 класса; общепринятое астрономическое значение наклона земной оси.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наклона оси одна и та же территория в разные месяцы получает разное количество солнечного тепла.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причин: от движения Земли и наклона оси до сезонных изменений природы.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рождаются времена года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полушариях сезоны противоположны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Северное полушарие получает больше прямых солнечных лучей, там наступает лето. В это же время Южное полушарие наклонено от Солнца, поэтому там зима.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через полгода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полгода Земля оказывается на другой стороне орбиты, и положение полушарий меняется. Поэтому времена года в них всегда идут в противоположном порядке.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длина дня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июне в Северном полушарии день длится дольше, а в декабре более длинный день наблюдается в Южном. Это связано с положением Земли на орбите.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объяснения удобно показать Землю в двух положениях: одна сторона освещена сильнее, другая — слабее. Так легче увидеть, почему сезоны не совпадают.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ход температуры по месяцам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 в течение года постепенно меняется тепловой режим: быстрее всего температура растёт весной и снижается осенью.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приходится на зиму, максимум — на лето; значит, годовой ритм температуры выражен отчётливо.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иллюстрация; условные средние месячные температуры для примера.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1" y="3122027"/>
            <a:ext cx="4282440" cy="1601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длина дня важна для климата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света — больше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дольше находится над горизонтом, поверхность успевает получить больше энергии за сутки. Поэтому летом почва и воздух прогреваются сильнее.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день усиливает охлаждение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солнечное нагревание длится меньше, а ночь становится длиннее. За это время поверхность сильнее остывает, и холод удерживается дольше.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широты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территория к полюсам, тем резче меняется длина дня в разные сезоны. Именно поэтому в высоких широтах сезонность климата особенно заметна.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в разных климатических поясах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выраженность сезонов от экватора к полюсам.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экватора, тем заметнее годовые различия температуры, освещённости и состояния природы.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география: общие признаки климатических поясов Земли.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09668" y="3304813"/>
            <a:ext cx="242287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сезонность влияет на осадки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ливни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тёплый сезон воздух содержит больше влаги, поэтому чаще формируются ливни и грозы. Осадки выпадают резко, но могут быть очень обильными.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холодное время года вода в атмосфере легче превращается в снег. В некоторых районах к этому добавляются метели и длительный снежный покров.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Муссонный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муссонных областях направление ветров меняется по сезонам, поэтому влажный период приносит основную часть годовых осадков, а сухой почти бездождливый.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влажности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осадков особенно заметна там, где меняются температура воздуха, влажность и перенос воздушных масс. Тогда один сезон бывает намного дождливее другого.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и жизнь растений и животных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лес кажется тихим и почти неподвижным: деревья стоят без листьев, а земля покрыта снегом. Но именно в это время многие растения и животные экономят силы, чтобы пережить холодный период. Такая пауза помогает им начать новый цикл весной.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летом и осенью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лес густой и зелёный, потому что растения используют длинный день и тепло для роста. Осенью листья меняют цвет и опадают, а животные готовятся к зиме: делают запасы, меняют поведение и ищут более защищённые места.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по широте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Солнце над горизонтом, тем сильнее прогревается поверхность. Поэтому широтное положение напрямую влияет на сезонные различия в течение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экваторе колебания малы, а к полюсам годовой контраст тепла возрастает из-за разного угла падения солнечных лучей.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общим географическим закономерностям; не основано на точных измерениях.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климат: в чём разница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описывает состояние атмосферы здесь и сейчас: температуру, облачность, ветер, осадки. Она может заметно меняться даже в течение одного дня и зависит от текущих атмосферных процессов.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норма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показывает, какая погода характерна для местности в течение многих лет. Для него сравнивают средние значения температуры и осадков, а также повторяемость сезонов и крайних явлений.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 — часть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повторяются ежегодно по определённой закономерности. Поэтому холодный день летом или оттепель зимой не отменяют сезон, а лишь показывают кратковременные колебания погоды.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сезонных изменений температуры и осадков с хозяйством и повседневной жизнью людей.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сезонность влияет на жизнь человека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климата в России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протяжённость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огромную территорию с севера на юг и с запада на восток, поэтому количество солнечного тепла и длительность сезона заметно отличаются в разных районах страны.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0724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глубине материка, особенно в Сибири, различия между летом и зимой сильнее, чем у моря. Сухой воздух и удалённость от океана усиливают морозы и летнюю жару.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250040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север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зима обычно короче и мягче, а на севере она длится дольше и сопровождается более низкими температурами. Это хорошо заметно уже по календарю природных явлений.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250040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морей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побережьях сезонные колебания сглаживаются: море медленнее остывает и нагревается, поэтому зима мягче, а лето обычно прохладнее, чем в соседних внутренних районах.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сезонных различий в городах России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городов показывает, как по-разному проявляется сезонность в северных, центральных, южных и восточных районах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городами связаны с широтой, удалённостью от океана и влиянием морей: чем дальше на восток и север, тем резче сезонность.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климатических характеристик городов России.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 лёд как часть сезонности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покров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отражает часть солнечных лучей, поэтому поверхность нагревается медленнее. Из-за этого весной снег тает не сразу, а сезонные переходы становятся более заметными и длительными.
</a:t>
            </a:r>
            <a:endParaRPr lang="en-US" sz="1277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лёд
</a:t>
            </a:r>
            <a:pPr algn="l" indent="0" marL="0">
              <a:lnSpc>
                <a:spcPct val="100000"/>
              </a:lnSpc>
              <a:buNone/>
            </a:pPr>
            <a:r>
              <a:rPr lang="en-US" sz="3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на реках и озёрах меняет условия жизни организмов и человека. Он ограничивает судоходство, влияет на рыбалку и защищает водоёмы от полного промерзания в сильные морозы.
</a:t>
            </a:r>
            <a:endParaRPr lang="en-US" sz="1292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половодье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 начинает таять, вода быстро поступает в реки. Это повышает уровень воды и может вызывать половодье, поэтому весна — важный и потенциально опасный сезон.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 лёд — не просто фон, а важные признаки сезонности. Они показывают, как климат влияет на внешний вид природы, хозяйство и повседневную жизнь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сезона в умеренном поясе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умеренном поясе сезонные изменения хорошо заметны не только по температуре, но и по световому дню, состоянию растений и характеру осадков.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 — самый тёплый сезон, а зима — самый холодный; весна и осень служат переходными периодами между ними.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типичным признакам времён года в умеренном поясе.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сезонность в условиях потепления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зимы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традиционном климате зима длится дольше, а снежный покров обычно держится стабильно. Сезоны сменяют друг друга достаточно предсказуемо, и годовой ритм хорошо узнаваем.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наступление весны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потеплении весна часто начинается раньше, снег сходит быстрее, а лёд на водоёмах держится меньше времени. Это меняет сроки пробуждения природы и сельскохозяйственных работ.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резкие контрасты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чаще возникают засухи, ливни и волны жары. Поэтому сезонность не исчезает, но становится менее устойчивой: одни годы отличаются от других сильнее, чем раньше.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метеостанций, климатические нормы и дополнительные источники данных помогают выявить сезонный ход погоды.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сезонные изменения климата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 — язык климата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показывает, как наклон земной оси и широта местности задают годовой ритм природы. Понимание этих закономерностей помогает объяснять климат, хозяйство и особенности жизни людей в разных регионах.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2026-06-02T19:01:57Z</dcterms:created>
  <dcterms:modified xsi:type="dcterms:W3CDTF">2026-06-02T19:01:57Z</dcterms:modified>
</cp:coreProperties>
</file>