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радикалы: от смысла записи до точных вычислений.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радикалами в алгебре 8 класса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квадратов к корням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 — это обратное действие к возведению в квадрат: он помогает находить число, которое было возведено в степень 2. Если точного квадрата нет, запись становится радикальной и часто иррациональной, как √2 или √3.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√a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или выражение под знаком корня называют подкоренным. В школьном курсе квадратный корень рассматривают только для неотрицательных значений, чтобы результат был определён однозначно.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Подкоренное выражение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избегать ошибок в преобразованиях, особенно когда буква может обозначать положительное или отрицательное число. Модуль сохраняет правильный ответ в любом случае.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√a² требует осторожности: корень из квадрата не равен просто a. Поскольку квадратный корень не бывает отрицательным, верно √a² = |a|.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≥ 0, то √a — это такое неотрицательное число, квадрат которого равен a. Поэтому √25 = 5, √36 = 6, а √0 = 0.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квадратных корней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преобразовывать выражения с корнями быстрее и аккуратнее.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работают только при выполнении условий на числа под корнем и помогают сокращать выражения без потери смысла.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165" y="360000"/>
            <a:ext cx="366897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упрощают радикалы на примерах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√18 можно заметить множитель 9, потому что 18 = 9·2. Тогда √18 = √(9·2) = 3√2, и запись становится короче.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полный квадрат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√72 = √(36·2) = 6√2. Во всех примерах сначала ищут квадратный множитель, а затем оставляют под корнем число без полных квадратов.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закономерность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√50 удобно выделить 25: 50 = 25·2. После выноса полного квадрата получаем √50 = √(25·2) = 5√2. Это типичный способ упрощения.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приём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 корнями
</a:t>
            </a:r>
            <a:endParaRPr lang="en-US" sz="300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простых заданий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одинаковых радикалов
</a:t>
            </a:r>
            <a:endParaRPr lang="en-US" sz="280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 вычитать можно лишь одинаковые радикалы, то есть выражения с одним и тем же подкоренным числом. Тогда работают обычные действия с коэффициентами перед корнем.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одинаковые корни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√2 + √3 не упрощается до одного корня, потому что подкоренные числа различны. Такие слагаемые оставляют в записи отдельно, не смешивая 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радикалы не объединяют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2√3 + 5√3 = 7√3, а 8√5 − 3√5 = 5√5. Здесь меняется только число перед корнем, а сам радикал остаётся тем же.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радикалы становятся одинаковыми только после преобразования. Например, 3√8 − √2 = 3·2√2 − √2 = 5√2, потому что √8 сначала нужно упростить.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упрощение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квадратных корней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Нулевых и отрицательных значений здесь нет: в школьном курсе рассматривают неотрицательные корни, поэтому сравнение удобно делать по возрастанию подкоренных чисел.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точный квадрат под корнем, тем больше значение корня; рост происходит постепенно, а не скачком.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квадратных корней: √1, √4, √9, √16, √25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выражений с корнями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корнями стоят неотрицательные числа, можно перемножать сами корни: √a·√b = √(ab). Этот приём особенно удобен, когда произведение внутри корня становится точным квадратом.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√12/√3 = √4 = 2 важно сначала убедиться, что деление допустимо. После этого ответ легко проверить обратным умножением.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деления используют формулу √a/√b = √(a/b), если b &gt; 0. Так можно быстро получить более простую запись и уменьшить число под корнем.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√2·√8 = √16 = 4, а √3·√12 = √36 = 6. Сначала полезно проверить, не получится ли после перемножения полный квадрат.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знаменателя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записи обычно стараются не оставлять радикал в знаменателе дроби. Так выражение выглядит стандартно и его легче использовать в следующих преобразованиях.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знаменателе сумма или разность, используют сопряжённое выражение. Так, 1/(3+√2) умножают на (3−√2), чтобы убрать радикал из знаменателя без изменения дроби.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Сопряжённое выражение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внизу стоит один корень, дробь домножают на тот же корень. Например, 1/√2 = √2/2: корень исчезает из знаменателя, а значение дроби не меняется.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радикалами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помогает сразу заметить, где нарушается правило работы с корнями.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и правила темы «Квадратные корни»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нельзя складывать и преобразовывать по обычным правилам действий с суммой. Особенно важно помнить про модуль и проверять каждый шаг упрощения.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в геометрии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квадрата сторона равна a, его диагональ выражается как a√2. Это удобно записывать в задаче, когда нужно быстро найти длину без громоздких вычислений. На рисунке хорошо показать квадрат и проведённую диагональ.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 корни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квадрат гипотенузы равен сумме квадратов катетов, поэтому рядом с ответами часто появляются √5, √13 или √17. Такой чертёж помогает увидеть, откуда берётся радикал и какие стороны нужно подписать.
</a:t>
            </a:r>
            <a:endParaRPr lang="en-US" sz="1185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расстояния между двумя точками тоже возникают квадратные корни. Здесь особенно полезна схема с координатной сеткой, где можно отметить отрезок, прямоугольный треугольник и нужные длины сторон для сравнения.
</a:t>
            </a:r>
            <a:endParaRPr lang="en-US" sz="1125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координатной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корни без калькулятора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два ближайших полных квадрата, между которыми лежит число под корнем. Это сразу задаёт границы для ответа.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соседние квадраты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 находится между 4 и 9, значит √7 — между 2 и 3. Аналогично 20 лежит между 16 и 25.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значения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становится ясно, где расположен корень на числовой прямой и какое из двух значений ему ближе.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корня при росте числа под корнем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для x = 2 показывает, что корень может быть нецелым числом, даже если подкоренное значение простое.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x, тем больше √x, но рост замедляется. Квадратный корень уменьшает разницу между большими числами.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полных квадратов и приближённое значение √2 ≈ 1,41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корней по соседним квадратам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лежит между 16 и 25, поэтому корень находится между 4 и 5. Такой приём помогает быстро понять порядок ответа без вычислителя.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√20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64 &lt; 80 &lt; 81, значение корня больше 8 и меньше 9. Близость к 81 подсказывает, что ответ почти равен 9.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√80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удобны квадраты 36 и 49: между ними находится 45. Значит, √45 больше 6, но меньше 7, и это легко проверить в уме.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√45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выражения с несколькими радикалами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 школьным правилам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радикалов со степенями и дробями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√a = a^(½) показывает, что квадратный корень можно рассматривать как степень с дробным показателем. Это связывает две важные темы алгебры и делает формулы короче.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степень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понимать общие правила преобразований и позже работать со степенями увереннее. Она часто встречается в более сложных темах и упрощает запись решений.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старшим классам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16^(½) или 81^(½), получаются 4 и 9. В выражении (a²)^(½) появляется модуль, потому что корень не бывает отрицательным.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радикалы в жизни и науке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чертежи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корни часто нужны, когда считают диагональ, длину отрезка или размер фигуры на чертеже. В школьной геометрии это помогает получить точный ответ, а не только приблизительную оценку. На рисунке удобно показать измерения и подписи к сторонам.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движение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физических формулах радикалы появляются при расчётах, где важны расстояния, скорость или время. Они помогают записывать зависимость величин компактно и точно, особенно когда задача связана с координатами и геометрическими построениями.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компьютера тоже используют корни: они помогают находить расстояние между точками и размещать объекты правильно. Поэтому координатная сетка и схема экрана хорошо показывают, что математика работает в цифровых технологиях.
</a:t>
            </a:r>
            <a:endParaRPr lang="en-US" sz="10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теме выражений с радикалами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проверить, насколько уверенно применяются основные правила: упрощение, сложение, умножение, деление и оценка корня.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получаются из одного из базовых правил работы с радикалами. Если правило выбрано верно, решение можно быстро проверить без калькулятора.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алгебре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помогают точно записывать и сравнивать числа, которые не выражаются обычным целым значением. Если помнить основные правила, вычисления становятся короче, понятнее и надёжнее.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«Выражения с радикалами»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2026-05-29T11:40:15Z</dcterms:created>
  <dcterms:modified xsi:type="dcterms:W3CDTF">2026-05-29T11:40:15Z</dcterms:modified>
</cp:coreProperties>
</file>