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«Окликание дождя»: песня-закличка о природе
</a:t>
            </a:r>
            <a:endParaRPr lang="en-US" sz="230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хоровая песня о дожде, природе и народном напеве.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Анатолий Лядов и народная песня
</a:t>
            </a:r>
            <a:endParaRPr lang="en-US" sz="2068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Анатолий Константинович Лядов жил в 1855–1914 годах и особенно ценил русские народные мелодии. В «Окликании дождя» простые народные слова звучат мягко, спокойно и очень близко к природе.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«Окликание» — это тихий зов, обращение к кому-то на расстоянии. В слове слышится просьба услышать и откликнуться, как в живой разговорной речи.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народной традиции такие обращения часто превращались в заклички — короткие песенки и приговорки. Ими звали дождь, солнце, весну или тёплый ветер.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пьесе люди будто обращаются к дождю как к желанному гостю. Музыка передаёт не приказ, а ласковую просьбу прийти и напоить землю.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слово «окликание»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дождя в народных словах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дождь воспринимается как добрый помощник, а не как ненастье. Он нужен полям, травам, деревьям и цветам, чтобы всё живое ожило и стало свежее.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дождь в песне звучит почти как долгожданный гость. Такой образ легко понять: после жары капли воды радуют землю так же, как глоток воды радует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песни короткий и очень простой. Такие слова легко запоминаются, поэтому их удобно петь всем вместе, не теряя главную мысль и настроение.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делают песню похожей на закличку. Одни и те же фразы звучат настойчиво, но мягко, словно кто-то снова и снова зовёт дождь.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народных песнях это обычное дело: короткие фразы создают ритм и ясный образ. Слушатель сразу понимает, о чём идёт речь, даже без длинного объяснения.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слова в основе песни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Какое настроение у этой музыки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8348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музыка звучит спокойно и почти незаметно. Кажется, что природа затаилась и прислушивается к небу.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154889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зов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ласковое обращение к дождю. Звук становится живее, но остаётся мягким и очень осторожным.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537475" y="14401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радости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чувствуется надежда на дождь и обновление природы. Настроение становится светлым, как после первых долгожданных капель.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075" y="1614391"/>
            <a:ext cx="511200" cy="40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75" y="2795191"/>
            <a:ext cx="511200" cy="40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2975" y="3955771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песня хоровая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3900" y="18096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объединяет несколько голосов, и песня звучит теплее и дружнее. Общий звук помогает почувствовать, что к дождю обращаются не поодиночке, а всей группой.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3900" y="14289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Голоса вместе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3900" y="29904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голос начинает фразу, а другие подхватывают её. Получается живой музыкальный разговор, похожий на тихую перекличку в природе или на деревенском дворе.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3900" y="26097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Перекличка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3900" y="41712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поют вместе, легче передать одно настроение — ожидание и добрую просьбу. Хор делает этот зов к дождю особенно мягким, стройным и убедительным.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3900" y="37905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чувство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напоминает капли дождя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Плавная мелодия движется спокойно, без резких скачков. Она будто осторожно опускается вниз и поднимается вверх, как первые капли, которые начинают стучать всё чаще.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есть повторяющиеся обороты. Они напоминают капли, идущие одна за другой, поэтому песня звучит размеренно, как тихий дождик за окном.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ритм помогает представить облака, которые собираются не спеша. Слушатель слышит не просто слова, а маленькую картину природы, оживающую в звуке.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1855–1914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годы жизни Анатолия Лядова, который в короткой хоровой миниатюре передал образ русской природы.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жизненный путь связан с музыкой, где слышны поле, небо и ожидание дождя.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об Анатолии К. Лядове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Лядов умел так строить музыку, что в небольшой пьесе сразу возникает яркий образ. В «Окликании дождя» слышится летний день, тишина перед дождём и мягкая радость природы. Такая миниатюра похожа на маленькую открытку из звуков.
</a:t>
            </a:r>
            <a:endParaRPr lang="en-US" sz="1151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короткая пьеса — целый пейзаж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которая говорит без длинной истории
</a:t>
            </a:r>
            <a:endParaRPr lang="en-US" sz="1392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нет большого сюжета и множества событий. Но несколько точных музыкальных штрихов помогают представить землю, небо и первые капли. Поэтому пьеса запоминается легко: она как короткий, добрый рассказ, который хочется услышать ещё раз.
</a:t>
            </a:r>
            <a:endParaRPr lang="en-US" sz="1151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Лядов любил маленькие музыкальные картинки
</a:t>
            </a:r>
            <a:endParaRPr lang="en-US" sz="190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льётся спокойно, почти как негромкая речь, поэтому её легко слушать и повторять. Она не спешит и звучит очень естественно.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ней мало резких скачков: голос мягко поднимается и опускается, словно шагает по ровной тропинке. Так возникает ощущение плавности и уюта.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такому рисунку песня напоминает народный напев: её удобно запомнить, напевать вместе и узнавать на слух уже после первого прослушивания.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мелодии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 песне повторяются слова и фразы
</a:t>
            </a:r>
            <a:endParaRPr lang="en-US" sz="2141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372625" y="3673225"/>
            <a:ext cx="28074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звучит короткая фраза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сразу задаёт главный смысл: люди тихо зовут дождь и ждут его прихода.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024125" y="1556725"/>
            <a:ext cx="27639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возникает общий зов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помогает всем петь вместе, поэтому песня звучит дружно, живо и очень запоминается.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4176233" y="2618942"/>
            <a:ext cx="28074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повтор усиливает просьбу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слова звучат снова, и закличка становится настойчивее, будто просьба не может остаться без ответа.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в пьесе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музыкальных образов показывает, как короткая хоровая пьеса превращается в тихую историю ожидания и радости.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975" y="1594171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4887" y="2774971"/>
            <a:ext cx="50557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2975" y="3955771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музыка интересна детям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3900" y="18096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легко услышать знакомую картину природы: небо темнеет, воздух становится тише, и кажется, что первые капли вот-вот упадут.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3900" y="14289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дождя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3900" y="29904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народные слова быстро запоминаются и помогают сразу понять смысл песни, даже если слушатель слышит её впервые.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3900" y="26097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текст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3900" y="41712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учит замечать, как звук может передавать настроение, движение облаков и ожидание дождя без рисунков и длинного рассказа.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3900" y="37905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наблюдения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должно быть хоровое звучание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нужно произносить отчётливо, чтобы слушатель сразу понимал текст заклички и чувствовал её добрый, обращённый к природе смысл.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лучше держать спокойным: тогда музыка сохраняет ощущение ожидания и не превращается в шумный, суетливый зов.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должна быть мягкой, без лишней громкости. Тихое звучание помогает представить дождь как долгожданного гостя, а не как бурю.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Голоса важно соединить ровно и дружно. Тогда хор звучит как единое дыхание, и образ песни становится особенно цельным.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текст в руках композитора получает новую форму: короткая закличка превращается в аккуратную хоровую миниатюру с ясным музыкальным образом.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Лядов сохраняет простоту народной речи, но выстраивает её так, чтобы каждое повторение, интонация и пауза работали на выразительность.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рождается произведение, которое звучит и по-народному близко, и по-композиторски тонко: знакомые слова становятся частью художественной музыки.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народная песня становится композиторским произведением
</a:t>
            </a:r>
            <a:endParaRPr lang="en-US" sz="16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картины можно услышать в музыке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Слушая пьесу, легко представить тёплое поле, влажную землю и неподвижный воздух перед дождём. Музыка словно рисует летний день, который вот-вот изменится.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 воображении появляются первые капли, свежесть и тихое оживление природы. Такие картины особенно понятны детям: они знакомы по собственным летним наблюдениям.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Напевность делает мелодию плавной и мягкой, словно спокойное пение. Благодаря этому образ дождя звучит не резко, а ласково и доверительно.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музыкальные средства пьесы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помогает закрепить главное чувство — ожидание. Одна и та же фраза звучит как настойчивая просьба, которую хочется услышать снова.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Негромкая динамика создаёт ощущение тишины и сосредоточенности. Музыка не торопится, а бережно ведёт слушателя к образу дождя.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Хоровое единство соединяет все голоса в одно звучание. Именно поэтому пьеса воспринимается цельно, ясно и очень тепло.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пьесе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«Окликание дождя» — это пример того, как короткая народная закличка становится красивым хоровым произведением с ясным образом природы.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пьесе соединяются русский текст, мягкая мелодия и тихое ожидание дождя. Всё вместе создаёт светлое, доброе настроение.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музыка показывает, что о важных вещах можно говорить просто: несколькими словами, несколькими нотами и очень выразительным звучанием.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песня о большой радости дождя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«Окликание дождя» Анатолия Лядова — это тихий и добрый хоровой зов, в котором народные слова, напевная мелодия и образ природы звучат удивительно тепло и понятно.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2026-05-24T19:02:51Z</dcterms:created>
  <dcterms:modified xsi:type="dcterms:W3CDTF">2026-05-24T19:02:51Z</dcterms:modified>
</cp:coreProperties>
</file>