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2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Этимология: откуда берутся слова русского языка
</a:t>
            </a:r>
            <a:pPr algn="l" indent="0" marL="0">
              <a:lnSpc>
                <a:spcPct val="90000"/>
              </a:lnSpc>
              <a:buNone/>
            </a:pPr>
            <a:r>
              <a:rPr lang="en-US" sz="19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слов сквозь время, языки и смысл.
</a:t>
            </a:r>
            <a:endParaRPr lang="en-US" sz="4254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историю слов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помогает понимать, почему слово пишется именно так, откуда пришло и как изменило значение. Это делает словарную работу осмысленной и облегчает запоминание трудных орфограмм.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этимология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выясняет, из какого языка или корня появилось слово, как оно звучало раньше и какое значение имело сначала. Так раскрывается его настоящая история.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формы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 временем меняют звучание и состав: одни звуки исчезают, другие перестраиваются, а часть морфем становится неузнаваемой. Поэтому современная форма не всегда похожа на древнюю.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смысла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слово сохраняется, но его значение постепенно сдвигается. Исследователь сравнивает старые тексты и словари, чтобы понять, как именно менялось употребление.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языка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«тетрадь» связано с греческим tetrádion, а «школа» пришло из греческого языка. В обоих случаях история помогает увидеть скрытые связи между словами и культурами.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7925" y="2974562"/>
            <a:ext cx="2661600" cy="17414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путешественник во времени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переходят из языка в язык вместе с торговлей, книгами, наукой и повседневным общением. Язык постоянно обменивается словами с другими народами.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 изменённые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заимствование сохраняет знакомое звучание, а иногда сильно меняется под правила нового языка. Поэтому происхождение слова не всегда угадывается по его виду.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русский язык пришли слова «автобус», «шоколад», «кофе», «тетрадь», «класс». Они напоминают, что русский язык развивался в постоянном общении с другими культурами.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темы особенно полезны карты, рукописи, старинные книги и изображения букв. Визуальные образы делают путь слов сквозь время более наглядным.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4926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старых путях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слова похожа на маршрут: от одного народа к другому, от книги к разговорной речи, от старого значения к современному. В слове остаются следы этого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исследуют происхождение слова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слова устанавливается по письменным памятникам, словарям и сравнению с родственными формами.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 общий корень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памяти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объединяет общий корень, их проще запоминать и правильно писать. Сходство звучания в этом случае объясняется историей, а не случайностью.
</a:t>
            </a:r>
            <a:endParaRPr lang="en-US" sz="1161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новые слова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 родственными словами, легко увидеть, как язык создаёт новые названия с помощью приставок и суффиксов. Так расширяется словарный запас.
</a:t>
            </a:r>
            <a:endParaRPr lang="en-US" sz="1134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 происхождению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не просто похожи внешне: они имеют общее происхождение. Это помогает отличать настоящие родственные слова от случайно похожих.
</a:t>
            </a:r>
            <a:endParaRPr lang="en-US" sz="1185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связаны общим историческим корнем и близки по смыслу. Например, лес, лесной, лесник и подлесок сохраняют признак, связанный с лесом.
</a:t>
            </a:r>
            <a:endParaRPr lang="en-US" sz="11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слова русского языка и их происхождение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слова вошли в русский язык из разных языков и сохранили следы своего первоначального смысла.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активно заимствовал слова из разных культур, а их старое значение часто связано с предметом или действием.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этимологические словари русского языка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языков приходят заимствования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учебные примеры слов из разных языков-источников: школа, музей, карандаш, пальто, компьютер.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международные слова науки, культуры, быта и техники; языки-источники постоянно влияли друг на друга.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 «Этимология»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слова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может сузиться, расшириться или перейти на новый предмет. Так слово «мышь» от названия животного стало обозначать компьютерное устройство.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появляется с конкретным смыслом, связанным с предметом, действием или признаком. Со временем его употребление начинает расширяться.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часто имеет несколько значений, связанных историей языка. В старых текстах «окно» связано с «глазом дома», а сегодня обозначает проём в стене.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этимология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этимология появляется, когда слово объясняют по созвучию, а не по истории языка. Такое толкование кажется понятным, но не подтверждается словарями и текстами.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«подушка» иногда ошибочно связывают с выражением «под ухом». На самом деле это лишь догадка: настоящая история слова объясняется иначе и не совпадает с народной версией.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случается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стремятся найти знакомый смысл в незнакомом слове. Если похожее звучание удачно совпало, появляется убедительная, но неверная версия происхождения.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школьной жизни: откуда они пришли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«тетрадь» пришло в русский язык из греческого языка. Оно связано с представлением о «четвертой части» листа и напоминает о первых небольших книгах для записей. Сегодня тетрадь кажется привычной, но её имя хранит очень древнюю историю.
</a:t>
            </a:r>
            <a:endParaRPr lang="en-US" sz="88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Тетрадь: маленькая книжка для записей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«Портфель» вошёл в русский язык через французский язык и сначала называл удобную папку для бумаг. Позже это слово стало обозначать школьную сумку, в которой носят учебники, тетради и ручки. Так меняется не только вещь, но и её название.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 школьные вещи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«класс» имеет латинские корни и связано с идеей группы или разряда. В школе оно стало обозначать комнату для занятий и коллектив учеников. На старых фотографиях учебных комнат хорошо видно, как история школьной жизни отражается в языке.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Класс: слово из языка древности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«язык» и его значения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объединяет значения, связанные с телом, речью и культурой общения.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употребление слова, тем больше значений оно может накопить со временем.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толковых словарей русского языка; значения условные и иллюстративные.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буквы запоминаются через историю слова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корень сохраняет письмо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знать старую форму слова, становится понятнее, почему в нём пишется буква, которой не слышно в современном произношении. История слова помогает объяснить такие орфограммы без механического заучивания.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слово уже не кажется случайным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узнаёт, откуда пришло слово, оно связывается с образом и значением. Так трудное написание запоминается не как исключение, а как часть понятной языковой истории.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происхождение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полезна там, где нельзя подобрать проверочное слово. Она показывает, что орфография нередко сохраняет старые черты языка, даже если они больше не слышны в 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и их роль в истории слова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помогает увидеть, как язык создаёт новые формы из общего корня.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слова выполняет свою задачу: корень хранит смысл, а остальные элементы помогают уточнять, изменять и образовывать новые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и наблюдения за составом слова в русском языке.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меняется на пути через 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историческое происхождение связано с современным значением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четырёх примеров имеют иностранные корни и показывают, что знакомое звучание не всегда раскрывает происхождение слова.
</a:t>
            </a:r>
            <a:endParaRPr lang="en-US" sz="1686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взгляд на слово часто обманывает: его настоящая история может быть международной и очень древней.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Этимологические словари русского языка и словари иностранных слов.
</a:t>
            </a:r>
            <a:endParaRPr lang="en-US" sz="10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языки чаще всего дают русскому слова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схеме подобраны из школьной лексики, науки, быта и современной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особенно активно заимствовал слова из языков науки, культуры и повседневного общения, а новые заимствования продолжают появляться.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примерам из школьных этимологических словарей; доли условные.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25085"/>
            <a:ext cx="267600" cy="214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надёжную информацию о слове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источников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разные словари совпадают по основным сведениям, вывод становится надёжнее. История слова должна подтверждаться фактами, а не догадкой.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Академический онлайн-ресурс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словари удобны для быстрой проверки, но важно смотреть на дату первого упоминания, источник и подтверждение в нескольких изданиях.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иностранных слов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словарь помогает увидеть, какие слова пришли в русский язык сравнительно недавно и в каких сферах они начали употребляться.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Этимологический словарь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из какого языка пришло слово, каково было его раннее значение и какие изменения произошли в звучании и написании.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вокруг нас: от названий до повседневной речи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города — это не просто географическая точка, а след древнего слова, которое дошло до нас через века. Когда мы видим его на карте или на вывеске, мы соприкасаемся с прошлым языка и страны.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 карте истории
</a:t>
            </a:r>
            <a:endParaRPr lang="en-US" sz="1338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и угощения тоже хранят следы других культур. Слова «шоколад», «автобус» и «тетрадь» пришли в русский язык разными путями, но каждое из них стало частью повседневной речи.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Шоколад, автобус, тетрадь
</a:t>
            </a:r>
            <a:endParaRPr lang="en-US" sz="1233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Ручка, учебник, тетрадь и портфель кажутся самыми привычными вещами, но даже их названия имеют собственную историю. Если присмотреться к ним, школьные предметы превращаются в маленькие языковые подсказки о прошлом.
</a:t>
            </a:r>
            <a:endParaRPr lang="en-US" sz="690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школьном рюкзаке
</a:t>
            </a:r>
            <a:endParaRPr lang="en-US" sz="12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показывает, что в привычных словах живут следы истории, контактов между народами и развития культуры. Зная происхождение слов, легче понимать их написание, значение и богатство русского языка.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помнят больше, чем кажется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2026-05-28T14:38:11Z</dcterms:created>
  <dcterms:modified xsi:type="dcterms:W3CDTF">2026-05-28T14:38:11Z</dcterms:modified>
</cp:coreProperties>
</file>